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72" r:id="rId6"/>
    <p:sldId id="260" r:id="rId7"/>
    <p:sldId id="261" r:id="rId8"/>
    <p:sldId id="262" r:id="rId9"/>
    <p:sldId id="268" r:id="rId10"/>
    <p:sldId id="269" r:id="rId11"/>
    <p:sldId id="273" r:id="rId12"/>
    <p:sldId id="270" r:id="rId13"/>
    <p:sldId id="263" r:id="rId14"/>
    <p:sldId id="264" r:id="rId15"/>
    <p:sldId id="265" r:id="rId16"/>
    <p:sldId id="266" r:id="rId17"/>
    <p:sldId id="267" r:id="rId1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3" autoAdjust="0"/>
    <p:restoredTop sz="81673" autoAdjust="0"/>
  </p:normalViewPr>
  <p:slideViewPr>
    <p:cSldViewPr snapToGrid="0" snapToObjects="1">
      <p:cViewPr>
        <p:scale>
          <a:sx n="76" d="100"/>
          <a:sy n="76" d="100"/>
        </p:scale>
        <p:origin x="-119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F3F17E-1BAC-4997-B661-643586DE34F6}" type="doc">
      <dgm:prSet loTypeId="urn:microsoft.com/office/officeart/2005/8/layout/pList2" loCatId="list" qsTypeId="urn:microsoft.com/office/officeart/2005/8/quickstyle/simple1" qsCatId="simple" csTypeId="urn:microsoft.com/office/officeart/2005/8/colors/accent1_2" csCatId="accent1" phldr="1"/>
      <dgm:spPr/>
    </dgm:pt>
    <dgm:pt modelId="{79A7A63D-CA1B-42AB-A5A4-F828C8208B5E}">
      <dgm:prSet phldrT="[Texto]"/>
      <dgm:spPr>
        <a:xfrm rot="10800000">
          <a:off x="246887" y="2036683"/>
          <a:ext cx="2417445" cy="248927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CL">
              <a:solidFill>
                <a:sysClr val="window" lastClr="FFFFFF"/>
              </a:solidFill>
              <a:latin typeface="Calibri" panose="020F0502020204030204"/>
              <a:ea typeface="+mn-ea"/>
              <a:cs typeface="+mn-cs"/>
            </a:rPr>
            <a:t>BECAS Y CREDITOS PARA EDUCACION SUPERIOR </a:t>
          </a:r>
        </a:p>
      </dgm:t>
    </dgm:pt>
    <dgm:pt modelId="{8DEDEC6E-61EE-4FEF-9EC0-03572472B8BF}" type="parTrans" cxnId="{C629EABE-6BDB-4ECD-ADFC-8E3197EDDA46}">
      <dgm:prSet/>
      <dgm:spPr/>
      <dgm:t>
        <a:bodyPr/>
        <a:lstStyle/>
        <a:p>
          <a:endParaRPr lang="es-CL"/>
        </a:p>
      </dgm:t>
    </dgm:pt>
    <dgm:pt modelId="{01E1C264-5B34-4211-A84F-C15005F11A91}" type="sibTrans" cxnId="{C629EABE-6BDB-4ECD-ADFC-8E3197EDDA46}">
      <dgm:prSet/>
      <dgm:spPr/>
      <dgm:t>
        <a:bodyPr/>
        <a:lstStyle/>
        <a:p>
          <a:endParaRPr lang="es-CL"/>
        </a:p>
      </dgm:t>
    </dgm:pt>
    <dgm:pt modelId="{A005056D-4B6D-40AC-B9E2-6E662CEC33AA}">
      <dgm:prSet phldrT="[Texto]"/>
      <dgm:spPr>
        <a:xfrm rot="10800000">
          <a:off x="2906077" y="2036683"/>
          <a:ext cx="2417445" cy="248927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CL">
              <a:solidFill>
                <a:sysClr val="window" lastClr="FFFFFF"/>
              </a:solidFill>
              <a:latin typeface="Calibri" panose="020F0502020204030204"/>
              <a:ea typeface="+mn-ea"/>
              <a:cs typeface="+mn-cs"/>
            </a:rPr>
            <a:t>BECAS DE MANTENCION  </a:t>
          </a:r>
        </a:p>
      </dgm:t>
    </dgm:pt>
    <dgm:pt modelId="{D0A82C93-6E79-42A6-B2AD-3F34E19D1CE1}" type="parTrans" cxnId="{9BD094DB-9323-481B-838E-6E4BFDA6643F}">
      <dgm:prSet/>
      <dgm:spPr/>
      <dgm:t>
        <a:bodyPr/>
        <a:lstStyle/>
        <a:p>
          <a:endParaRPr lang="es-CL"/>
        </a:p>
      </dgm:t>
    </dgm:pt>
    <dgm:pt modelId="{BD77204B-6220-461B-BA3F-47A1A92E6175}" type="sibTrans" cxnId="{9BD094DB-9323-481B-838E-6E4BFDA6643F}">
      <dgm:prSet/>
      <dgm:spPr/>
      <dgm:t>
        <a:bodyPr/>
        <a:lstStyle/>
        <a:p>
          <a:endParaRPr lang="es-CL"/>
        </a:p>
      </dgm:t>
    </dgm:pt>
    <dgm:pt modelId="{C768AA4E-574E-47A0-918B-ED2BE760D407}">
      <dgm:prSet phldrT="[Texto]"/>
      <dgm:spPr>
        <a:xfrm rot="10800000">
          <a:off x="5565267" y="2036683"/>
          <a:ext cx="2417445" cy="2489279"/>
        </a:xfr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s-CL">
              <a:solidFill>
                <a:sysClr val="window" lastClr="FFFFFF"/>
              </a:solidFill>
              <a:latin typeface="Calibri" panose="020F0502020204030204"/>
              <a:ea typeface="+mn-ea"/>
              <a:cs typeface="+mn-cs"/>
            </a:rPr>
            <a:t>BECAS INTERNAS </a:t>
          </a:r>
        </a:p>
      </dgm:t>
    </dgm:pt>
    <dgm:pt modelId="{E12838DB-E26A-4BA0-BCBD-A0B4CB23D5F1}" type="parTrans" cxnId="{883C2287-C86E-416B-999E-75C3A2008B83}">
      <dgm:prSet/>
      <dgm:spPr/>
      <dgm:t>
        <a:bodyPr/>
        <a:lstStyle/>
        <a:p>
          <a:endParaRPr lang="es-CL"/>
        </a:p>
      </dgm:t>
    </dgm:pt>
    <dgm:pt modelId="{FD2E939E-5D34-4357-938A-E487400B037E}" type="sibTrans" cxnId="{883C2287-C86E-416B-999E-75C3A2008B83}">
      <dgm:prSet/>
      <dgm:spPr/>
      <dgm:t>
        <a:bodyPr/>
        <a:lstStyle/>
        <a:p>
          <a:endParaRPr lang="es-CL"/>
        </a:p>
      </dgm:t>
    </dgm:pt>
    <dgm:pt modelId="{BDE46EB5-1134-45A3-A537-E0AC4D2FB869}" type="pres">
      <dgm:prSet presAssocID="{44F3F17E-1BAC-4997-B661-643586DE34F6}" presName="Name0" presStyleCnt="0">
        <dgm:presLayoutVars>
          <dgm:dir/>
          <dgm:resizeHandles val="exact"/>
        </dgm:presLayoutVars>
      </dgm:prSet>
      <dgm:spPr/>
    </dgm:pt>
    <dgm:pt modelId="{5A1012BB-87F0-42E9-B417-612C7A448A6A}" type="pres">
      <dgm:prSet presAssocID="{44F3F17E-1BAC-4997-B661-643586DE34F6}" presName="bkgdShp" presStyleLbl="alignAccFollowNode1" presStyleIdx="0" presStyleCnt="1"/>
      <dgm:spPr>
        <a:xfrm>
          <a:off x="0" y="0"/>
          <a:ext cx="8229600" cy="2036683"/>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gm:spPr>
      <dgm:t>
        <a:bodyPr/>
        <a:lstStyle/>
        <a:p>
          <a:endParaRPr lang="es-CL"/>
        </a:p>
      </dgm:t>
    </dgm:pt>
    <dgm:pt modelId="{58590550-8FAA-4AED-A633-06539D0C77AB}" type="pres">
      <dgm:prSet presAssocID="{44F3F17E-1BAC-4997-B661-643586DE34F6}" presName="linComp" presStyleCnt="0"/>
      <dgm:spPr/>
    </dgm:pt>
    <dgm:pt modelId="{07DE65CC-16D0-4066-AC97-25E999EBE0D9}" type="pres">
      <dgm:prSet presAssocID="{79A7A63D-CA1B-42AB-A5A4-F828C8208B5E}" presName="compNode" presStyleCnt="0"/>
      <dgm:spPr/>
    </dgm:pt>
    <dgm:pt modelId="{648E7E2F-20AA-4402-B3F8-0CDEE5604C23}" type="pres">
      <dgm:prSet presAssocID="{79A7A63D-CA1B-42AB-A5A4-F828C8208B5E}" presName="node" presStyleLbl="node1" presStyleIdx="0" presStyleCnt="3">
        <dgm:presLayoutVars>
          <dgm:bulletEnabled val="1"/>
        </dgm:presLayoutVars>
      </dgm:prSet>
      <dgm:spPr>
        <a:prstGeom prst="round2SameRect">
          <a:avLst>
            <a:gd name="adj1" fmla="val 10500"/>
            <a:gd name="adj2" fmla="val 0"/>
          </a:avLst>
        </a:prstGeom>
      </dgm:spPr>
      <dgm:t>
        <a:bodyPr/>
        <a:lstStyle/>
        <a:p>
          <a:endParaRPr lang="es-CL"/>
        </a:p>
      </dgm:t>
    </dgm:pt>
    <dgm:pt modelId="{009825EE-9EF7-4862-ADD0-9FA493AC042C}" type="pres">
      <dgm:prSet presAssocID="{79A7A63D-CA1B-42AB-A5A4-F828C8208B5E}" presName="invisiNode" presStyleLbl="node1" presStyleIdx="0" presStyleCnt="3"/>
      <dgm:spPr/>
    </dgm:pt>
    <dgm:pt modelId="{B8FC4EBC-CE26-4B43-8258-8AE924B1C29C}" type="pres">
      <dgm:prSet presAssocID="{79A7A63D-CA1B-42AB-A5A4-F828C8208B5E}" presName="imagNode" presStyleLbl="fgImgPlace1" presStyleIdx="0" presStyleCnt="3"/>
      <dgm:spPr>
        <a:xfrm>
          <a:off x="246887" y="271557"/>
          <a:ext cx="2417445" cy="1493567"/>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pt>
    <dgm:pt modelId="{84E00470-E7B2-4354-A3E6-5EDA7790764A}" type="pres">
      <dgm:prSet presAssocID="{01E1C264-5B34-4211-A84F-C15005F11A91}" presName="sibTrans" presStyleLbl="sibTrans2D1" presStyleIdx="0" presStyleCnt="0"/>
      <dgm:spPr/>
      <dgm:t>
        <a:bodyPr/>
        <a:lstStyle/>
        <a:p>
          <a:endParaRPr lang="es-CL"/>
        </a:p>
      </dgm:t>
    </dgm:pt>
    <dgm:pt modelId="{3BD32D85-CBBA-48BC-9CAE-8D318E8A99F1}" type="pres">
      <dgm:prSet presAssocID="{A005056D-4B6D-40AC-B9E2-6E662CEC33AA}" presName="compNode" presStyleCnt="0"/>
      <dgm:spPr/>
    </dgm:pt>
    <dgm:pt modelId="{FFA6FBAE-58C1-41FF-B6CC-B9AB64D1AA41}" type="pres">
      <dgm:prSet presAssocID="{A005056D-4B6D-40AC-B9E2-6E662CEC33AA}" presName="node" presStyleLbl="node1" presStyleIdx="1" presStyleCnt="3">
        <dgm:presLayoutVars>
          <dgm:bulletEnabled val="1"/>
        </dgm:presLayoutVars>
      </dgm:prSet>
      <dgm:spPr>
        <a:prstGeom prst="round2SameRect">
          <a:avLst>
            <a:gd name="adj1" fmla="val 10500"/>
            <a:gd name="adj2" fmla="val 0"/>
          </a:avLst>
        </a:prstGeom>
      </dgm:spPr>
      <dgm:t>
        <a:bodyPr/>
        <a:lstStyle/>
        <a:p>
          <a:endParaRPr lang="es-CL"/>
        </a:p>
      </dgm:t>
    </dgm:pt>
    <dgm:pt modelId="{58662706-8060-42EF-8C34-F297C5F855A6}" type="pres">
      <dgm:prSet presAssocID="{A005056D-4B6D-40AC-B9E2-6E662CEC33AA}" presName="invisiNode" presStyleLbl="node1" presStyleIdx="1" presStyleCnt="3"/>
      <dgm:spPr/>
    </dgm:pt>
    <dgm:pt modelId="{BAE12FFA-4B89-49AB-8E3B-6B9B5D73176D}" type="pres">
      <dgm:prSet presAssocID="{A005056D-4B6D-40AC-B9E2-6E662CEC33AA}" presName="imagNode" presStyleLbl="fgImgPlace1" presStyleIdx="1" presStyleCnt="3"/>
      <dgm:spPr>
        <a:xfrm>
          <a:off x="2906077" y="271557"/>
          <a:ext cx="2417445" cy="1493567"/>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gm:spPr>
    </dgm:pt>
    <dgm:pt modelId="{EFEC3127-D0DE-46FD-851D-256D5EB5BFCD}" type="pres">
      <dgm:prSet presAssocID="{BD77204B-6220-461B-BA3F-47A1A92E6175}" presName="sibTrans" presStyleLbl="sibTrans2D1" presStyleIdx="0" presStyleCnt="0"/>
      <dgm:spPr/>
      <dgm:t>
        <a:bodyPr/>
        <a:lstStyle/>
        <a:p>
          <a:endParaRPr lang="es-CL"/>
        </a:p>
      </dgm:t>
    </dgm:pt>
    <dgm:pt modelId="{D8F39DF3-BE7E-4F70-897F-06CC57CB44B5}" type="pres">
      <dgm:prSet presAssocID="{C768AA4E-574E-47A0-918B-ED2BE760D407}" presName="compNode" presStyleCnt="0"/>
      <dgm:spPr/>
    </dgm:pt>
    <dgm:pt modelId="{264A65CE-E13E-4C29-B6F1-1C72D8AF6CD2}" type="pres">
      <dgm:prSet presAssocID="{C768AA4E-574E-47A0-918B-ED2BE760D407}" presName="node" presStyleLbl="node1" presStyleIdx="2" presStyleCnt="3">
        <dgm:presLayoutVars>
          <dgm:bulletEnabled val="1"/>
        </dgm:presLayoutVars>
      </dgm:prSet>
      <dgm:spPr>
        <a:prstGeom prst="round2SameRect">
          <a:avLst>
            <a:gd name="adj1" fmla="val 10500"/>
            <a:gd name="adj2" fmla="val 0"/>
          </a:avLst>
        </a:prstGeom>
      </dgm:spPr>
      <dgm:t>
        <a:bodyPr/>
        <a:lstStyle/>
        <a:p>
          <a:endParaRPr lang="es-CL"/>
        </a:p>
      </dgm:t>
    </dgm:pt>
    <dgm:pt modelId="{C841E591-C001-42D4-B106-A9775AE52956}" type="pres">
      <dgm:prSet presAssocID="{C768AA4E-574E-47A0-918B-ED2BE760D407}" presName="invisiNode" presStyleLbl="node1" presStyleIdx="2" presStyleCnt="3"/>
      <dgm:spPr/>
    </dgm:pt>
    <dgm:pt modelId="{E569A6A5-5183-4ACD-91A2-0F159DA21611}" type="pres">
      <dgm:prSet presAssocID="{C768AA4E-574E-47A0-918B-ED2BE760D407}" presName="imagNode" presStyleLbl="fgImgPlace1" presStyleIdx="2" presStyleCnt="3"/>
      <dgm:spPr>
        <a:xfrm>
          <a:off x="5565267" y="271557"/>
          <a:ext cx="2417445" cy="1493567"/>
        </a:xfrm>
        <a:prstGeom prst="roundRect">
          <a:avLst>
            <a:gd name="adj" fmla="val 10000"/>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785FE48-BDDB-4C30-B26C-133A38B4A352}" type="presOf" srcId="{44F3F17E-1BAC-4997-B661-643586DE34F6}" destId="{BDE46EB5-1134-45A3-A537-E0AC4D2FB869}" srcOrd="0" destOrd="0" presId="urn:microsoft.com/office/officeart/2005/8/layout/pList2"/>
    <dgm:cxn modelId="{6C89FE8B-866C-4C9B-99AC-F2DA24B28DE2}" type="presOf" srcId="{79A7A63D-CA1B-42AB-A5A4-F828C8208B5E}" destId="{648E7E2F-20AA-4402-B3F8-0CDEE5604C23}" srcOrd="0" destOrd="0" presId="urn:microsoft.com/office/officeart/2005/8/layout/pList2"/>
    <dgm:cxn modelId="{6EAE3CB5-91F7-4A97-8837-547B4FFF79E9}" type="presOf" srcId="{C768AA4E-574E-47A0-918B-ED2BE760D407}" destId="{264A65CE-E13E-4C29-B6F1-1C72D8AF6CD2}" srcOrd="0" destOrd="0" presId="urn:microsoft.com/office/officeart/2005/8/layout/pList2"/>
    <dgm:cxn modelId="{C629EABE-6BDB-4ECD-ADFC-8E3197EDDA46}" srcId="{44F3F17E-1BAC-4997-B661-643586DE34F6}" destId="{79A7A63D-CA1B-42AB-A5A4-F828C8208B5E}" srcOrd="0" destOrd="0" parTransId="{8DEDEC6E-61EE-4FEF-9EC0-03572472B8BF}" sibTransId="{01E1C264-5B34-4211-A84F-C15005F11A91}"/>
    <dgm:cxn modelId="{FCD76FC9-E19D-49CF-828E-6C02F7D18B31}" type="presOf" srcId="{01E1C264-5B34-4211-A84F-C15005F11A91}" destId="{84E00470-E7B2-4354-A3E6-5EDA7790764A}" srcOrd="0" destOrd="0" presId="urn:microsoft.com/office/officeart/2005/8/layout/pList2"/>
    <dgm:cxn modelId="{9BD094DB-9323-481B-838E-6E4BFDA6643F}" srcId="{44F3F17E-1BAC-4997-B661-643586DE34F6}" destId="{A005056D-4B6D-40AC-B9E2-6E662CEC33AA}" srcOrd="1" destOrd="0" parTransId="{D0A82C93-6E79-42A6-B2AD-3F34E19D1CE1}" sibTransId="{BD77204B-6220-461B-BA3F-47A1A92E6175}"/>
    <dgm:cxn modelId="{883C2287-C86E-416B-999E-75C3A2008B83}" srcId="{44F3F17E-1BAC-4997-B661-643586DE34F6}" destId="{C768AA4E-574E-47A0-918B-ED2BE760D407}" srcOrd="2" destOrd="0" parTransId="{E12838DB-E26A-4BA0-BCBD-A0B4CB23D5F1}" sibTransId="{FD2E939E-5D34-4357-938A-E487400B037E}"/>
    <dgm:cxn modelId="{B6A5BD5D-DC26-4C86-8ED1-2A09603DE130}" type="presOf" srcId="{A005056D-4B6D-40AC-B9E2-6E662CEC33AA}" destId="{FFA6FBAE-58C1-41FF-B6CC-B9AB64D1AA41}" srcOrd="0" destOrd="0" presId="urn:microsoft.com/office/officeart/2005/8/layout/pList2"/>
    <dgm:cxn modelId="{FE9C3D3F-C0ED-48A9-97EA-0742E3D6D302}" type="presOf" srcId="{BD77204B-6220-461B-BA3F-47A1A92E6175}" destId="{EFEC3127-D0DE-46FD-851D-256D5EB5BFCD}" srcOrd="0" destOrd="0" presId="urn:microsoft.com/office/officeart/2005/8/layout/pList2"/>
    <dgm:cxn modelId="{C92D36C5-3B70-4C95-9C4D-ABF90F6F97B6}" type="presParOf" srcId="{BDE46EB5-1134-45A3-A537-E0AC4D2FB869}" destId="{5A1012BB-87F0-42E9-B417-612C7A448A6A}" srcOrd="0" destOrd="0" presId="urn:microsoft.com/office/officeart/2005/8/layout/pList2"/>
    <dgm:cxn modelId="{92A4C70C-0391-4977-BD34-8D92D6AA7190}" type="presParOf" srcId="{BDE46EB5-1134-45A3-A537-E0AC4D2FB869}" destId="{58590550-8FAA-4AED-A633-06539D0C77AB}" srcOrd="1" destOrd="0" presId="urn:microsoft.com/office/officeart/2005/8/layout/pList2"/>
    <dgm:cxn modelId="{FF9EEE88-6A03-42D5-B839-7340EB007288}" type="presParOf" srcId="{58590550-8FAA-4AED-A633-06539D0C77AB}" destId="{07DE65CC-16D0-4066-AC97-25E999EBE0D9}" srcOrd="0" destOrd="0" presId="urn:microsoft.com/office/officeart/2005/8/layout/pList2"/>
    <dgm:cxn modelId="{44D07E53-6EAA-4DC4-B04B-9374B63BBAC8}" type="presParOf" srcId="{07DE65CC-16D0-4066-AC97-25E999EBE0D9}" destId="{648E7E2F-20AA-4402-B3F8-0CDEE5604C23}" srcOrd="0" destOrd="0" presId="urn:microsoft.com/office/officeart/2005/8/layout/pList2"/>
    <dgm:cxn modelId="{6E4BE6E8-E9CD-4424-9D6B-64A007490EC9}" type="presParOf" srcId="{07DE65CC-16D0-4066-AC97-25E999EBE0D9}" destId="{009825EE-9EF7-4862-ADD0-9FA493AC042C}" srcOrd="1" destOrd="0" presId="urn:microsoft.com/office/officeart/2005/8/layout/pList2"/>
    <dgm:cxn modelId="{D137CDF1-9CF7-417C-B10A-26A1E44D52A5}" type="presParOf" srcId="{07DE65CC-16D0-4066-AC97-25E999EBE0D9}" destId="{B8FC4EBC-CE26-4B43-8258-8AE924B1C29C}" srcOrd="2" destOrd="0" presId="urn:microsoft.com/office/officeart/2005/8/layout/pList2"/>
    <dgm:cxn modelId="{8E3F4CF4-EE29-4839-A0CD-28C5F6B3FAFF}" type="presParOf" srcId="{58590550-8FAA-4AED-A633-06539D0C77AB}" destId="{84E00470-E7B2-4354-A3E6-5EDA7790764A}" srcOrd="1" destOrd="0" presId="urn:microsoft.com/office/officeart/2005/8/layout/pList2"/>
    <dgm:cxn modelId="{A22951F0-7821-4EED-9ECF-349A3AD5B781}" type="presParOf" srcId="{58590550-8FAA-4AED-A633-06539D0C77AB}" destId="{3BD32D85-CBBA-48BC-9CAE-8D318E8A99F1}" srcOrd="2" destOrd="0" presId="urn:microsoft.com/office/officeart/2005/8/layout/pList2"/>
    <dgm:cxn modelId="{AFC62E35-06AB-42CF-A659-793A2832269B}" type="presParOf" srcId="{3BD32D85-CBBA-48BC-9CAE-8D318E8A99F1}" destId="{FFA6FBAE-58C1-41FF-B6CC-B9AB64D1AA41}" srcOrd="0" destOrd="0" presId="urn:microsoft.com/office/officeart/2005/8/layout/pList2"/>
    <dgm:cxn modelId="{DA6438AF-7C54-4AC9-A8AE-998C81867AD9}" type="presParOf" srcId="{3BD32D85-CBBA-48BC-9CAE-8D318E8A99F1}" destId="{58662706-8060-42EF-8C34-F297C5F855A6}" srcOrd="1" destOrd="0" presId="urn:microsoft.com/office/officeart/2005/8/layout/pList2"/>
    <dgm:cxn modelId="{B15C5D25-7B9B-41A2-8466-521B2AA57806}" type="presParOf" srcId="{3BD32D85-CBBA-48BC-9CAE-8D318E8A99F1}" destId="{BAE12FFA-4B89-49AB-8E3B-6B9B5D73176D}" srcOrd="2" destOrd="0" presId="urn:microsoft.com/office/officeart/2005/8/layout/pList2"/>
    <dgm:cxn modelId="{8F9FEDF3-3D98-4AC3-99FA-B86E4334F95A}" type="presParOf" srcId="{58590550-8FAA-4AED-A633-06539D0C77AB}" destId="{EFEC3127-D0DE-46FD-851D-256D5EB5BFCD}" srcOrd="3" destOrd="0" presId="urn:microsoft.com/office/officeart/2005/8/layout/pList2"/>
    <dgm:cxn modelId="{56B22900-D5C3-4ABF-959C-123B6477E490}" type="presParOf" srcId="{58590550-8FAA-4AED-A633-06539D0C77AB}" destId="{D8F39DF3-BE7E-4F70-897F-06CC57CB44B5}" srcOrd="4" destOrd="0" presId="urn:microsoft.com/office/officeart/2005/8/layout/pList2"/>
    <dgm:cxn modelId="{B1E995E9-7D6A-4084-9385-363C8D07CC45}" type="presParOf" srcId="{D8F39DF3-BE7E-4F70-897F-06CC57CB44B5}" destId="{264A65CE-E13E-4C29-B6F1-1C72D8AF6CD2}" srcOrd="0" destOrd="0" presId="urn:microsoft.com/office/officeart/2005/8/layout/pList2"/>
    <dgm:cxn modelId="{D18FA247-AD3C-4E56-9DEA-8F1FAB5662A1}" type="presParOf" srcId="{D8F39DF3-BE7E-4F70-897F-06CC57CB44B5}" destId="{C841E591-C001-42D4-B106-A9775AE52956}" srcOrd="1" destOrd="0" presId="urn:microsoft.com/office/officeart/2005/8/layout/pList2"/>
    <dgm:cxn modelId="{11DF0816-FE14-4EE6-A559-DC0E5587EC22}" type="presParOf" srcId="{D8F39DF3-BE7E-4F70-897F-06CC57CB44B5}" destId="{E569A6A5-5183-4ACD-91A2-0F159DA21611}"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D677B8-30D9-4B38-B0BD-1959347211EB}" type="doc">
      <dgm:prSet loTypeId="urn:microsoft.com/office/officeart/2008/layout/HorizontalMultiLevelHierarchy" loCatId="hierarchy" qsTypeId="urn:microsoft.com/office/officeart/2005/8/quickstyle/3d5" qsCatId="3D" csTypeId="urn:microsoft.com/office/officeart/2005/8/colors/accent1_2" csCatId="accent1" phldr="1"/>
      <dgm:spPr/>
      <dgm:t>
        <a:bodyPr/>
        <a:lstStyle/>
        <a:p>
          <a:endParaRPr lang="es-CL"/>
        </a:p>
      </dgm:t>
    </dgm:pt>
    <dgm:pt modelId="{1E55A6AF-992C-49C5-9A2F-4E3E2F462AB1}">
      <dgm:prSet phldrT="[Texto]"/>
      <dgm:spPr/>
      <dgm:t>
        <a:bodyPr/>
        <a:lstStyle/>
        <a:p>
          <a:r>
            <a:rPr lang="es-CL" dirty="0" smtClean="0"/>
            <a:t>BENEFICIOS DE ARANCEL </a:t>
          </a:r>
        </a:p>
        <a:p>
          <a:r>
            <a:rPr lang="es-CL" dirty="0" smtClean="0"/>
            <a:t>EDUCACION SUPERIOR</a:t>
          </a:r>
        </a:p>
      </dgm:t>
    </dgm:pt>
    <dgm:pt modelId="{B7158C5E-3AEE-425D-B20C-243222113BD7}" type="parTrans" cxnId="{C0772D2E-C2B9-4DB4-9F0B-E5A63AB7CBA5}">
      <dgm:prSet/>
      <dgm:spPr/>
      <dgm:t>
        <a:bodyPr/>
        <a:lstStyle/>
        <a:p>
          <a:endParaRPr lang="es-CL"/>
        </a:p>
      </dgm:t>
    </dgm:pt>
    <dgm:pt modelId="{0299E43C-28E5-43C8-A584-E61A4F75F3AF}" type="sibTrans" cxnId="{C0772D2E-C2B9-4DB4-9F0B-E5A63AB7CBA5}">
      <dgm:prSet/>
      <dgm:spPr/>
      <dgm:t>
        <a:bodyPr/>
        <a:lstStyle/>
        <a:p>
          <a:endParaRPr lang="es-CL"/>
        </a:p>
      </dgm:t>
    </dgm:pt>
    <dgm:pt modelId="{83E2BAA0-53A0-4F12-8CA7-F87270041946}">
      <dgm:prSet phldrT="[Texto]"/>
      <dgm:spPr/>
      <dgm:t>
        <a:bodyPr/>
        <a:lstStyle/>
        <a:p>
          <a:r>
            <a:rPr lang="es-CL"/>
            <a:t>GRATUIDAD</a:t>
          </a:r>
        </a:p>
      </dgm:t>
    </dgm:pt>
    <dgm:pt modelId="{08FBF836-06A8-424A-92D7-B44D190C25E2}" type="parTrans" cxnId="{F2A365DC-83E7-47AF-8B05-FE64009809D2}">
      <dgm:prSet/>
      <dgm:spPr/>
      <dgm:t>
        <a:bodyPr/>
        <a:lstStyle/>
        <a:p>
          <a:endParaRPr lang="es-CL"/>
        </a:p>
      </dgm:t>
    </dgm:pt>
    <dgm:pt modelId="{0D82378F-72EA-4B14-88ED-B5E0ACFBAC97}" type="sibTrans" cxnId="{F2A365DC-83E7-47AF-8B05-FE64009809D2}">
      <dgm:prSet/>
      <dgm:spPr/>
      <dgm:t>
        <a:bodyPr/>
        <a:lstStyle/>
        <a:p>
          <a:endParaRPr lang="es-CL"/>
        </a:p>
      </dgm:t>
    </dgm:pt>
    <dgm:pt modelId="{023A1327-5B88-4DA9-939C-1E398C4BCC37}">
      <dgm:prSet phldrT="[Texto]"/>
      <dgm:spPr/>
      <dgm:t>
        <a:bodyPr/>
        <a:lstStyle/>
        <a:p>
          <a:r>
            <a:rPr lang="es-CL"/>
            <a:t>BECAS DE ARANCEL</a:t>
          </a:r>
        </a:p>
      </dgm:t>
    </dgm:pt>
    <dgm:pt modelId="{4FCB1065-5BA3-4AD8-B9A5-DF897896606B}" type="parTrans" cxnId="{EDB734D8-0246-4EAD-B97A-86A76A9B36EC}">
      <dgm:prSet/>
      <dgm:spPr/>
      <dgm:t>
        <a:bodyPr/>
        <a:lstStyle/>
        <a:p>
          <a:endParaRPr lang="es-CL"/>
        </a:p>
      </dgm:t>
    </dgm:pt>
    <dgm:pt modelId="{3DE35C91-C59E-4632-B990-117FFBEFBDDE}" type="sibTrans" cxnId="{EDB734D8-0246-4EAD-B97A-86A76A9B36EC}">
      <dgm:prSet/>
      <dgm:spPr/>
      <dgm:t>
        <a:bodyPr/>
        <a:lstStyle/>
        <a:p>
          <a:endParaRPr lang="es-CL"/>
        </a:p>
      </dgm:t>
    </dgm:pt>
    <dgm:pt modelId="{2C02432D-74FF-4F83-9BA0-28C7205E95F6}">
      <dgm:prSet phldrT="[Texto]"/>
      <dgm:spPr/>
      <dgm:t>
        <a:bodyPr/>
        <a:lstStyle/>
        <a:p>
          <a:r>
            <a:rPr lang="es-CL"/>
            <a:t>FONDO SOLIDARIO DE CREDITO UNIVERSITARIO Y CAE</a:t>
          </a:r>
        </a:p>
      </dgm:t>
    </dgm:pt>
    <dgm:pt modelId="{238F5D65-34FF-41D6-8252-A248386EA856}" type="parTrans" cxnId="{E03E0755-58F2-40C2-90BA-A4C9D6CB75D7}">
      <dgm:prSet/>
      <dgm:spPr/>
      <dgm:t>
        <a:bodyPr/>
        <a:lstStyle/>
        <a:p>
          <a:endParaRPr lang="es-CL"/>
        </a:p>
      </dgm:t>
    </dgm:pt>
    <dgm:pt modelId="{7DA5C300-5BE9-41EC-B399-F0D7D80F0BCF}" type="sibTrans" cxnId="{E03E0755-58F2-40C2-90BA-A4C9D6CB75D7}">
      <dgm:prSet/>
      <dgm:spPr/>
      <dgm:t>
        <a:bodyPr/>
        <a:lstStyle/>
        <a:p>
          <a:endParaRPr lang="es-CL"/>
        </a:p>
      </dgm:t>
    </dgm:pt>
    <dgm:pt modelId="{88169691-3434-453C-82F4-96D8C757166A}" type="pres">
      <dgm:prSet presAssocID="{0FD677B8-30D9-4B38-B0BD-1959347211EB}" presName="Name0" presStyleCnt="0">
        <dgm:presLayoutVars>
          <dgm:chPref val="1"/>
          <dgm:dir/>
          <dgm:animOne val="branch"/>
          <dgm:animLvl val="lvl"/>
          <dgm:resizeHandles val="exact"/>
        </dgm:presLayoutVars>
      </dgm:prSet>
      <dgm:spPr/>
      <dgm:t>
        <a:bodyPr/>
        <a:lstStyle/>
        <a:p>
          <a:endParaRPr lang="es-CL"/>
        </a:p>
      </dgm:t>
    </dgm:pt>
    <dgm:pt modelId="{BDA8ABE3-8A63-4F31-AE8C-C1E80695A04C}" type="pres">
      <dgm:prSet presAssocID="{1E55A6AF-992C-49C5-9A2F-4E3E2F462AB1}" presName="root1" presStyleCnt="0"/>
      <dgm:spPr/>
    </dgm:pt>
    <dgm:pt modelId="{07D60841-6C8B-4A2F-A84C-3610C12D198B}" type="pres">
      <dgm:prSet presAssocID="{1E55A6AF-992C-49C5-9A2F-4E3E2F462AB1}" presName="LevelOneTextNode" presStyleLbl="node0" presStyleIdx="0" presStyleCnt="1">
        <dgm:presLayoutVars>
          <dgm:chPref val="3"/>
        </dgm:presLayoutVars>
      </dgm:prSet>
      <dgm:spPr/>
      <dgm:t>
        <a:bodyPr/>
        <a:lstStyle/>
        <a:p>
          <a:endParaRPr lang="es-CL"/>
        </a:p>
      </dgm:t>
    </dgm:pt>
    <dgm:pt modelId="{B3ABDCDF-4031-470C-8788-0ED40865F36F}" type="pres">
      <dgm:prSet presAssocID="{1E55A6AF-992C-49C5-9A2F-4E3E2F462AB1}" presName="level2hierChild" presStyleCnt="0"/>
      <dgm:spPr/>
    </dgm:pt>
    <dgm:pt modelId="{0F0B478B-2A82-4BBD-A4B8-5CE5451CE8DD}" type="pres">
      <dgm:prSet presAssocID="{08FBF836-06A8-424A-92D7-B44D190C25E2}" presName="conn2-1" presStyleLbl="parChTrans1D2" presStyleIdx="0" presStyleCnt="3"/>
      <dgm:spPr/>
      <dgm:t>
        <a:bodyPr/>
        <a:lstStyle/>
        <a:p>
          <a:endParaRPr lang="es-CL"/>
        </a:p>
      </dgm:t>
    </dgm:pt>
    <dgm:pt modelId="{9ECBEFE5-3782-421B-AECE-83D99F360F35}" type="pres">
      <dgm:prSet presAssocID="{08FBF836-06A8-424A-92D7-B44D190C25E2}" presName="connTx" presStyleLbl="parChTrans1D2" presStyleIdx="0" presStyleCnt="3"/>
      <dgm:spPr/>
      <dgm:t>
        <a:bodyPr/>
        <a:lstStyle/>
        <a:p>
          <a:endParaRPr lang="es-CL"/>
        </a:p>
      </dgm:t>
    </dgm:pt>
    <dgm:pt modelId="{6294F044-A83B-4D62-B68D-E87733A07BEA}" type="pres">
      <dgm:prSet presAssocID="{83E2BAA0-53A0-4F12-8CA7-F87270041946}" presName="root2" presStyleCnt="0"/>
      <dgm:spPr/>
    </dgm:pt>
    <dgm:pt modelId="{253073D6-CB32-41FE-A1D2-7AFE561E2FF4}" type="pres">
      <dgm:prSet presAssocID="{83E2BAA0-53A0-4F12-8CA7-F87270041946}" presName="LevelTwoTextNode" presStyleLbl="node2" presStyleIdx="0" presStyleCnt="3">
        <dgm:presLayoutVars>
          <dgm:chPref val="3"/>
        </dgm:presLayoutVars>
      </dgm:prSet>
      <dgm:spPr/>
      <dgm:t>
        <a:bodyPr/>
        <a:lstStyle/>
        <a:p>
          <a:endParaRPr lang="es-CL"/>
        </a:p>
      </dgm:t>
    </dgm:pt>
    <dgm:pt modelId="{ED2A1E9A-6424-4864-A704-74AA737F52DC}" type="pres">
      <dgm:prSet presAssocID="{83E2BAA0-53A0-4F12-8CA7-F87270041946}" presName="level3hierChild" presStyleCnt="0"/>
      <dgm:spPr/>
    </dgm:pt>
    <dgm:pt modelId="{1A442A28-0CC7-4286-A1AF-B440149673C3}" type="pres">
      <dgm:prSet presAssocID="{4FCB1065-5BA3-4AD8-B9A5-DF897896606B}" presName="conn2-1" presStyleLbl="parChTrans1D2" presStyleIdx="1" presStyleCnt="3"/>
      <dgm:spPr/>
      <dgm:t>
        <a:bodyPr/>
        <a:lstStyle/>
        <a:p>
          <a:endParaRPr lang="es-CL"/>
        </a:p>
      </dgm:t>
    </dgm:pt>
    <dgm:pt modelId="{41BF5B75-ED83-4188-97FD-2B96B017CB44}" type="pres">
      <dgm:prSet presAssocID="{4FCB1065-5BA3-4AD8-B9A5-DF897896606B}" presName="connTx" presStyleLbl="parChTrans1D2" presStyleIdx="1" presStyleCnt="3"/>
      <dgm:spPr/>
      <dgm:t>
        <a:bodyPr/>
        <a:lstStyle/>
        <a:p>
          <a:endParaRPr lang="es-CL"/>
        </a:p>
      </dgm:t>
    </dgm:pt>
    <dgm:pt modelId="{64F781DB-804A-4E23-894B-E8BE3EA41189}" type="pres">
      <dgm:prSet presAssocID="{023A1327-5B88-4DA9-939C-1E398C4BCC37}" presName="root2" presStyleCnt="0"/>
      <dgm:spPr/>
    </dgm:pt>
    <dgm:pt modelId="{C403F5F5-80BB-4CD3-9202-BB9B7B7EB350}" type="pres">
      <dgm:prSet presAssocID="{023A1327-5B88-4DA9-939C-1E398C4BCC37}" presName="LevelTwoTextNode" presStyleLbl="node2" presStyleIdx="1" presStyleCnt="3">
        <dgm:presLayoutVars>
          <dgm:chPref val="3"/>
        </dgm:presLayoutVars>
      </dgm:prSet>
      <dgm:spPr/>
      <dgm:t>
        <a:bodyPr/>
        <a:lstStyle/>
        <a:p>
          <a:endParaRPr lang="es-CL"/>
        </a:p>
      </dgm:t>
    </dgm:pt>
    <dgm:pt modelId="{063A7614-7440-450D-BA39-FECCF99B5E43}" type="pres">
      <dgm:prSet presAssocID="{023A1327-5B88-4DA9-939C-1E398C4BCC37}" presName="level3hierChild" presStyleCnt="0"/>
      <dgm:spPr/>
    </dgm:pt>
    <dgm:pt modelId="{DB5C78D9-8F3B-4F8B-A7FF-658082CD7D60}" type="pres">
      <dgm:prSet presAssocID="{238F5D65-34FF-41D6-8252-A248386EA856}" presName="conn2-1" presStyleLbl="parChTrans1D2" presStyleIdx="2" presStyleCnt="3"/>
      <dgm:spPr/>
      <dgm:t>
        <a:bodyPr/>
        <a:lstStyle/>
        <a:p>
          <a:endParaRPr lang="es-CL"/>
        </a:p>
      </dgm:t>
    </dgm:pt>
    <dgm:pt modelId="{4C021E94-C2BC-4640-8361-78B31841643A}" type="pres">
      <dgm:prSet presAssocID="{238F5D65-34FF-41D6-8252-A248386EA856}" presName="connTx" presStyleLbl="parChTrans1D2" presStyleIdx="2" presStyleCnt="3"/>
      <dgm:spPr/>
      <dgm:t>
        <a:bodyPr/>
        <a:lstStyle/>
        <a:p>
          <a:endParaRPr lang="es-CL"/>
        </a:p>
      </dgm:t>
    </dgm:pt>
    <dgm:pt modelId="{8357A58C-DA35-458C-8EEC-06BCAA6EED10}" type="pres">
      <dgm:prSet presAssocID="{2C02432D-74FF-4F83-9BA0-28C7205E95F6}" presName="root2" presStyleCnt="0"/>
      <dgm:spPr/>
    </dgm:pt>
    <dgm:pt modelId="{C3ADD869-201C-4CFC-AFA1-1F485F368411}" type="pres">
      <dgm:prSet presAssocID="{2C02432D-74FF-4F83-9BA0-28C7205E95F6}" presName="LevelTwoTextNode" presStyleLbl="node2" presStyleIdx="2" presStyleCnt="3">
        <dgm:presLayoutVars>
          <dgm:chPref val="3"/>
        </dgm:presLayoutVars>
      </dgm:prSet>
      <dgm:spPr/>
      <dgm:t>
        <a:bodyPr/>
        <a:lstStyle/>
        <a:p>
          <a:endParaRPr lang="es-CL"/>
        </a:p>
      </dgm:t>
    </dgm:pt>
    <dgm:pt modelId="{83DD47BA-E973-4886-AB9A-3FBA01F870CD}" type="pres">
      <dgm:prSet presAssocID="{2C02432D-74FF-4F83-9BA0-28C7205E95F6}" presName="level3hierChild" presStyleCnt="0"/>
      <dgm:spPr/>
    </dgm:pt>
  </dgm:ptLst>
  <dgm:cxnLst>
    <dgm:cxn modelId="{8D89E0A8-2767-4D10-BF12-91E10AC28B3C}" type="presOf" srcId="{4FCB1065-5BA3-4AD8-B9A5-DF897896606B}" destId="{41BF5B75-ED83-4188-97FD-2B96B017CB44}" srcOrd="1" destOrd="0" presId="urn:microsoft.com/office/officeart/2008/layout/HorizontalMultiLevelHierarchy"/>
    <dgm:cxn modelId="{40F02A76-C102-44EA-A4A3-04A056581AD6}" type="presOf" srcId="{08FBF836-06A8-424A-92D7-B44D190C25E2}" destId="{9ECBEFE5-3782-421B-AECE-83D99F360F35}" srcOrd="1" destOrd="0" presId="urn:microsoft.com/office/officeart/2008/layout/HorizontalMultiLevelHierarchy"/>
    <dgm:cxn modelId="{5ECBD0C2-FE81-4092-B76C-27E7CF3FE966}" type="presOf" srcId="{83E2BAA0-53A0-4F12-8CA7-F87270041946}" destId="{253073D6-CB32-41FE-A1D2-7AFE561E2FF4}" srcOrd="0" destOrd="0" presId="urn:microsoft.com/office/officeart/2008/layout/HorizontalMultiLevelHierarchy"/>
    <dgm:cxn modelId="{C0772D2E-C2B9-4DB4-9F0B-E5A63AB7CBA5}" srcId="{0FD677B8-30D9-4B38-B0BD-1959347211EB}" destId="{1E55A6AF-992C-49C5-9A2F-4E3E2F462AB1}" srcOrd="0" destOrd="0" parTransId="{B7158C5E-3AEE-425D-B20C-243222113BD7}" sibTransId="{0299E43C-28E5-43C8-A584-E61A4F75F3AF}"/>
    <dgm:cxn modelId="{ABAF31B3-BD4E-41C0-9640-21CAAFAA084A}" type="presOf" srcId="{1E55A6AF-992C-49C5-9A2F-4E3E2F462AB1}" destId="{07D60841-6C8B-4A2F-A84C-3610C12D198B}" srcOrd="0" destOrd="0" presId="urn:microsoft.com/office/officeart/2008/layout/HorizontalMultiLevelHierarchy"/>
    <dgm:cxn modelId="{08F5C9EA-FEB2-4B89-AF0E-AF223BE877A7}" type="presOf" srcId="{238F5D65-34FF-41D6-8252-A248386EA856}" destId="{4C021E94-C2BC-4640-8361-78B31841643A}" srcOrd="1" destOrd="0" presId="urn:microsoft.com/office/officeart/2008/layout/HorizontalMultiLevelHierarchy"/>
    <dgm:cxn modelId="{25AF13FD-B614-48B8-B8AF-50485084E396}" type="presOf" srcId="{2C02432D-74FF-4F83-9BA0-28C7205E95F6}" destId="{C3ADD869-201C-4CFC-AFA1-1F485F368411}" srcOrd="0" destOrd="0" presId="urn:microsoft.com/office/officeart/2008/layout/HorizontalMultiLevelHierarchy"/>
    <dgm:cxn modelId="{C03AB736-A93B-48AE-886F-463DC8724183}" type="presOf" srcId="{0FD677B8-30D9-4B38-B0BD-1959347211EB}" destId="{88169691-3434-453C-82F4-96D8C757166A}" srcOrd="0" destOrd="0" presId="urn:microsoft.com/office/officeart/2008/layout/HorizontalMultiLevelHierarchy"/>
    <dgm:cxn modelId="{979010D2-7A01-4A63-AFA3-3A9C307B1199}" type="presOf" srcId="{238F5D65-34FF-41D6-8252-A248386EA856}" destId="{DB5C78D9-8F3B-4F8B-A7FF-658082CD7D60}" srcOrd="0" destOrd="0" presId="urn:microsoft.com/office/officeart/2008/layout/HorizontalMultiLevelHierarchy"/>
    <dgm:cxn modelId="{12D0F6D3-80FC-41B4-8A0F-71FBDA2A63DC}" type="presOf" srcId="{4FCB1065-5BA3-4AD8-B9A5-DF897896606B}" destId="{1A442A28-0CC7-4286-A1AF-B440149673C3}" srcOrd="0" destOrd="0" presId="urn:microsoft.com/office/officeart/2008/layout/HorizontalMultiLevelHierarchy"/>
    <dgm:cxn modelId="{EDB734D8-0246-4EAD-B97A-86A76A9B36EC}" srcId="{1E55A6AF-992C-49C5-9A2F-4E3E2F462AB1}" destId="{023A1327-5B88-4DA9-939C-1E398C4BCC37}" srcOrd="1" destOrd="0" parTransId="{4FCB1065-5BA3-4AD8-B9A5-DF897896606B}" sibTransId="{3DE35C91-C59E-4632-B990-117FFBEFBDDE}"/>
    <dgm:cxn modelId="{F2A365DC-83E7-47AF-8B05-FE64009809D2}" srcId="{1E55A6AF-992C-49C5-9A2F-4E3E2F462AB1}" destId="{83E2BAA0-53A0-4F12-8CA7-F87270041946}" srcOrd="0" destOrd="0" parTransId="{08FBF836-06A8-424A-92D7-B44D190C25E2}" sibTransId="{0D82378F-72EA-4B14-88ED-B5E0ACFBAC97}"/>
    <dgm:cxn modelId="{0A6D6F17-4504-4132-93F0-722B04290111}" type="presOf" srcId="{023A1327-5B88-4DA9-939C-1E398C4BCC37}" destId="{C403F5F5-80BB-4CD3-9202-BB9B7B7EB350}" srcOrd="0" destOrd="0" presId="urn:microsoft.com/office/officeart/2008/layout/HorizontalMultiLevelHierarchy"/>
    <dgm:cxn modelId="{9B918307-F6E3-4664-A8C4-9EF5150DC424}" type="presOf" srcId="{08FBF836-06A8-424A-92D7-B44D190C25E2}" destId="{0F0B478B-2A82-4BBD-A4B8-5CE5451CE8DD}" srcOrd="0" destOrd="0" presId="urn:microsoft.com/office/officeart/2008/layout/HorizontalMultiLevelHierarchy"/>
    <dgm:cxn modelId="{E03E0755-58F2-40C2-90BA-A4C9D6CB75D7}" srcId="{1E55A6AF-992C-49C5-9A2F-4E3E2F462AB1}" destId="{2C02432D-74FF-4F83-9BA0-28C7205E95F6}" srcOrd="2" destOrd="0" parTransId="{238F5D65-34FF-41D6-8252-A248386EA856}" sibTransId="{7DA5C300-5BE9-41EC-B399-F0D7D80F0BCF}"/>
    <dgm:cxn modelId="{AB67FE84-3C64-49ED-A3F0-EC19131BFD6B}" type="presParOf" srcId="{88169691-3434-453C-82F4-96D8C757166A}" destId="{BDA8ABE3-8A63-4F31-AE8C-C1E80695A04C}" srcOrd="0" destOrd="0" presId="urn:microsoft.com/office/officeart/2008/layout/HorizontalMultiLevelHierarchy"/>
    <dgm:cxn modelId="{470E68DA-8D4C-41A7-875E-78A189A09AA7}" type="presParOf" srcId="{BDA8ABE3-8A63-4F31-AE8C-C1E80695A04C}" destId="{07D60841-6C8B-4A2F-A84C-3610C12D198B}" srcOrd="0" destOrd="0" presId="urn:microsoft.com/office/officeart/2008/layout/HorizontalMultiLevelHierarchy"/>
    <dgm:cxn modelId="{B3899CE6-ED3B-467F-830D-7E89D189C52E}" type="presParOf" srcId="{BDA8ABE3-8A63-4F31-AE8C-C1E80695A04C}" destId="{B3ABDCDF-4031-470C-8788-0ED40865F36F}" srcOrd="1" destOrd="0" presId="urn:microsoft.com/office/officeart/2008/layout/HorizontalMultiLevelHierarchy"/>
    <dgm:cxn modelId="{11A2830B-F11E-45FD-B822-B801074D27A9}" type="presParOf" srcId="{B3ABDCDF-4031-470C-8788-0ED40865F36F}" destId="{0F0B478B-2A82-4BBD-A4B8-5CE5451CE8DD}" srcOrd="0" destOrd="0" presId="urn:microsoft.com/office/officeart/2008/layout/HorizontalMultiLevelHierarchy"/>
    <dgm:cxn modelId="{D7EA4494-A645-420C-9048-E79D1BCCC179}" type="presParOf" srcId="{0F0B478B-2A82-4BBD-A4B8-5CE5451CE8DD}" destId="{9ECBEFE5-3782-421B-AECE-83D99F360F35}" srcOrd="0" destOrd="0" presId="urn:microsoft.com/office/officeart/2008/layout/HorizontalMultiLevelHierarchy"/>
    <dgm:cxn modelId="{603112D9-AD21-4322-BA55-C8F9C56C67A8}" type="presParOf" srcId="{B3ABDCDF-4031-470C-8788-0ED40865F36F}" destId="{6294F044-A83B-4D62-B68D-E87733A07BEA}" srcOrd="1" destOrd="0" presId="urn:microsoft.com/office/officeart/2008/layout/HorizontalMultiLevelHierarchy"/>
    <dgm:cxn modelId="{08921D09-B439-4250-9F36-2FCDDAF5921F}" type="presParOf" srcId="{6294F044-A83B-4D62-B68D-E87733A07BEA}" destId="{253073D6-CB32-41FE-A1D2-7AFE561E2FF4}" srcOrd="0" destOrd="0" presId="urn:microsoft.com/office/officeart/2008/layout/HorizontalMultiLevelHierarchy"/>
    <dgm:cxn modelId="{05237AF2-BB1A-436A-BB51-70FD9FEFB9C3}" type="presParOf" srcId="{6294F044-A83B-4D62-B68D-E87733A07BEA}" destId="{ED2A1E9A-6424-4864-A704-74AA737F52DC}" srcOrd="1" destOrd="0" presId="urn:microsoft.com/office/officeart/2008/layout/HorizontalMultiLevelHierarchy"/>
    <dgm:cxn modelId="{23869C95-CA46-4CBE-BCBA-CD0D3178C840}" type="presParOf" srcId="{B3ABDCDF-4031-470C-8788-0ED40865F36F}" destId="{1A442A28-0CC7-4286-A1AF-B440149673C3}" srcOrd="2" destOrd="0" presId="urn:microsoft.com/office/officeart/2008/layout/HorizontalMultiLevelHierarchy"/>
    <dgm:cxn modelId="{80D7335E-D316-4977-B632-4B25C47C2284}" type="presParOf" srcId="{1A442A28-0CC7-4286-A1AF-B440149673C3}" destId="{41BF5B75-ED83-4188-97FD-2B96B017CB44}" srcOrd="0" destOrd="0" presId="urn:microsoft.com/office/officeart/2008/layout/HorizontalMultiLevelHierarchy"/>
    <dgm:cxn modelId="{878B817F-88A6-49EE-94A9-6FA30033BC0C}" type="presParOf" srcId="{B3ABDCDF-4031-470C-8788-0ED40865F36F}" destId="{64F781DB-804A-4E23-894B-E8BE3EA41189}" srcOrd="3" destOrd="0" presId="urn:microsoft.com/office/officeart/2008/layout/HorizontalMultiLevelHierarchy"/>
    <dgm:cxn modelId="{8BE6D583-D305-4A27-B05E-184058A009F5}" type="presParOf" srcId="{64F781DB-804A-4E23-894B-E8BE3EA41189}" destId="{C403F5F5-80BB-4CD3-9202-BB9B7B7EB350}" srcOrd="0" destOrd="0" presId="urn:microsoft.com/office/officeart/2008/layout/HorizontalMultiLevelHierarchy"/>
    <dgm:cxn modelId="{F13E2EB7-5A62-4017-A080-E54BBF4A0A3F}" type="presParOf" srcId="{64F781DB-804A-4E23-894B-E8BE3EA41189}" destId="{063A7614-7440-450D-BA39-FECCF99B5E43}" srcOrd="1" destOrd="0" presId="urn:microsoft.com/office/officeart/2008/layout/HorizontalMultiLevelHierarchy"/>
    <dgm:cxn modelId="{E1B01EAC-6E51-4FBE-9554-AFE9BC4E2821}" type="presParOf" srcId="{B3ABDCDF-4031-470C-8788-0ED40865F36F}" destId="{DB5C78D9-8F3B-4F8B-A7FF-658082CD7D60}" srcOrd="4" destOrd="0" presId="urn:microsoft.com/office/officeart/2008/layout/HorizontalMultiLevelHierarchy"/>
    <dgm:cxn modelId="{E9621453-7B7A-4F4D-A7A9-1FB2BD12E458}" type="presParOf" srcId="{DB5C78D9-8F3B-4F8B-A7FF-658082CD7D60}" destId="{4C021E94-C2BC-4640-8361-78B31841643A}" srcOrd="0" destOrd="0" presId="urn:microsoft.com/office/officeart/2008/layout/HorizontalMultiLevelHierarchy"/>
    <dgm:cxn modelId="{F0663E26-CF73-4728-B841-9D6A92B4F410}" type="presParOf" srcId="{B3ABDCDF-4031-470C-8788-0ED40865F36F}" destId="{8357A58C-DA35-458C-8EEC-06BCAA6EED10}" srcOrd="5" destOrd="0" presId="urn:microsoft.com/office/officeart/2008/layout/HorizontalMultiLevelHierarchy"/>
    <dgm:cxn modelId="{EC79B583-48EC-4B4D-8B07-40ADCF68580E}" type="presParOf" srcId="{8357A58C-DA35-458C-8EEC-06BCAA6EED10}" destId="{C3ADD869-201C-4CFC-AFA1-1F485F368411}" srcOrd="0" destOrd="0" presId="urn:microsoft.com/office/officeart/2008/layout/HorizontalMultiLevelHierarchy"/>
    <dgm:cxn modelId="{06DD8B85-ABAC-4AA7-9D4F-A29D8929ABA8}" type="presParOf" srcId="{8357A58C-DA35-458C-8EEC-06BCAA6EED10}" destId="{83DD47BA-E973-4886-AB9A-3FBA01F870CD}"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F29A16-2914-4AD0-86C1-951A2B1FCA47}"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ES"/>
        </a:p>
      </dgm:t>
    </dgm:pt>
    <dgm:pt modelId="{93A3C6FD-455D-44C8-AA97-DA63753B8B8A}">
      <dgm:prSet phldrT="[Texto]"/>
      <dgm:spPr/>
      <dgm:t>
        <a:bodyPr/>
        <a:lstStyle/>
        <a:p>
          <a:r>
            <a:rPr lang="es-ES" b="1" dirty="0" smtClean="0">
              <a:latin typeface="+mj-lt"/>
            </a:rPr>
            <a:t>BECA BICENTENARIO</a:t>
          </a:r>
          <a:endParaRPr lang="es-ES" b="1" dirty="0">
            <a:latin typeface="+mj-lt"/>
          </a:endParaRPr>
        </a:p>
      </dgm:t>
    </dgm:pt>
    <dgm:pt modelId="{6080521E-02CC-4D8D-BEED-3E3E3DE245FE}" type="parTrans" cxnId="{156893DF-FA7E-435F-989F-15415D5C07FB}">
      <dgm:prSet/>
      <dgm:spPr/>
      <dgm:t>
        <a:bodyPr/>
        <a:lstStyle/>
        <a:p>
          <a:endParaRPr lang="es-ES"/>
        </a:p>
      </dgm:t>
    </dgm:pt>
    <dgm:pt modelId="{4C43C60F-BD2D-4F34-AAA4-75B44D646683}" type="sibTrans" cxnId="{156893DF-FA7E-435F-989F-15415D5C07FB}">
      <dgm:prSet/>
      <dgm:spPr/>
      <dgm:t>
        <a:bodyPr/>
        <a:lstStyle/>
        <a:p>
          <a:endParaRPr lang="es-ES"/>
        </a:p>
      </dgm:t>
    </dgm:pt>
    <dgm:pt modelId="{62A369CD-143B-4AE4-BA39-19728E8EC5F1}">
      <dgm:prSet phldrT="[Texto]"/>
      <dgm:spPr/>
      <dgm:t>
        <a:bodyPr/>
        <a:lstStyle/>
        <a:p>
          <a:r>
            <a:rPr lang="es-ES" b="1" dirty="0" smtClean="0">
              <a:latin typeface="+mj-lt"/>
            </a:rPr>
            <a:t>BECA DE EXCELENCIA ACADÉMICA</a:t>
          </a:r>
          <a:endParaRPr lang="es-ES" b="1" dirty="0">
            <a:latin typeface="+mj-lt"/>
          </a:endParaRPr>
        </a:p>
      </dgm:t>
    </dgm:pt>
    <dgm:pt modelId="{AD2E0471-953F-41A1-8489-AA5A019AAC8A}" type="parTrans" cxnId="{9FD75F4C-E7B4-498B-91B7-A031407139C0}">
      <dgm:prSet/>
      <dgm:spPr/>
      <dgm:t>
        <a:bodyPr/>
        <a:lstStyle/>
        <a:p>
          <a:endParaRPr lang="es-ES"/>
        </a:p>
      </dgm:t>
    </dgm:pt>
    <dgm:pt modelId="{0B6D2A07-8F17-45D0-8A71-F0A2C11115E3}" type="sibTrans" cxnId="{9FD75F4C-E7B4-498B-91B7-A031407139C0}">
      <dgm:prSet/>
      <dgm:spPr/>
      <dgm:t>
        <a:bodyPr/>
        <a:lstStyle/>
        <a:p>
          <a:endParaRPr lang="es-ES"/>
        </a:p>
      </dgm:t>
    </dgm:pt>
    <dgm:pt modelId="{C8A69D24-5AE6-42FA-A6E9-4D12EBFD6883}">
      <dgm:prSet phldrT="[Texto]"/>
      <dgm:spPr/>
      <dgm:t>
        <a:bodyPr/>
        <a:lstStyle/>
        <a:p>
          <a:r>
            <a:rPr lang="es-ES" b="1" dirty="0" smtClean="0">
              <a:latin typeface="+mj-lt"/>
            </a:rPr>
            <a:t>BECA JUAN GOMEZ MILLAS – BECA JUAN GOMEZ MILLAS PARA EXTRANJEROS</a:t>
          </a:r>
          <a:endParaRPr lang="es-ES" b="1" dirty="0">
            <a:latin typeface="+mj-lt"/>
          </a:endParaRPr>
        </a:p>
      </dgm:t>
    </dgm:pt>
    <dgm:pt modelId="{0A174B64-E2F2-476A-A9ED-FCCC5E23A5BC}" type="parTrans" cxnId="{F6279A60-7D40-4228-8874-246A8D3A7715}">
      <dgm:prSet/>
      <dgm:spPr/>
      <dgm:t>
        <a:bodyPr/>
        <a:lstStyle/>
        <a:p>
          <a:endParaRPr lang="es-ES"/>
        </a:p>
      </dgm:t>
    </dgm:pt>
    <dgm:pt modelId="{4C1D4BAC-E4AA-4C80-9650-5E7E31DC9AF4}" type="sibTrans" cxnId="{F6279A60-7D40-4228-8874-246A8D3A7715}">
      <dgm:prSet/>
      <dgm:spPr/>
      <dgm:t>
        <a:bodyPr/>
        <a:lstStyle/>
        <a:p>
          <a:endParaRPr lang="es-ES"/>
        </a:p>
      </dgm:t>
    </dgm:pt>
    <dgm:pt modelId="{6D4B0209-CCFA-4C1B-BCF0-E641D185B389}">
      <dgm:prSet phldrT="[Texto]"/>
      <dgm:spPr/>
      <dgm:t>
        <a:bodyPr/>
        <a:lstStyle/>
        <a:p>
          <a:r>
            <a:rPr lang="es-ES" b="1" dirty="0" smtClean="0">
              <a:latin typeface="+mj-lt"/>
            </a:rPr>
            <a:t>BECA DE NIVELACIÓN ACADÉMICA</a:t>
          </a:r>
          <a:endParaRPr lang="es-ES" b="1" dirty="0">
            <a:latin typeface="+mj-lt"/>
          </a:endParaRPr>
        </a:p>
      </dgm:t>
    </dgm:pt>
    <dgm:pt modelId="{528193C7-4D26-49CF-B8AC-0C7BC5D74807}" type="parTrans" cxnId="{DC7C4AA5-59E6-4E4D-B5C1-51B0CBA9515C}">
      <dgm:prSet/>
      <dgm:spPr/>
      <dgm:t>
        <a:bodyPr/>
        <a:lstStyle/>
        <a:p>
          <a:endParaRPr lang="es-ES"/>
        </a:p>
      </dgm:t>
    </dgm:pt>
    <dgm:pt modelId="{8F0DB9EA-EA0D-473C-A24A-6CAB25D2CA8C}" type="sibTrans" cxnId="{DC7C4AA5-59E6-4E4D-B5C1-51B0CBA9515C}">
      <dgm:prSet/>
      <dgm:spPr/>
      <dgm:t>
        <a:bodyPr/>
        <a:lstStyle/>
        <a:p>
          <a:endParaRPr lang="es-ES"/>
        </a:p>
      </dgm:t>
    </dgm:pt>
    <dgm:pt modelId="{524573F0-A60E-4741-BE93-B8D4147DA62C}">
      <dgm:prSet phldrT="[Texto]"/>
      <dgm:spPr/>
      <dgm:t>
        <a:bodyPr/>
        <a:lstStyle/>
        <a:p>
          <a:r>
            <a:rPr lang="es-ES" b="1" dirty="0" smtClean="0">
              <a:latin typeface="+mj-lt"/>
            </a:rPr>
            <a:t>BECA NUEVO MILENIO  Y BECA EXCELENCIA TÉCNICA</a:t>
          </a:r>
          <a:endParaRPr lang="es-ES" b="1" dirty="0">
            <a:latin typeface="+mj-lt"/>
          </a:endParaRPr>
        </a:p>
      </dgm:t>
    </dgm:pt>
    <dgm:pt modelId="{06692E36-6303-45B4-B933-E68B978C3B69}" type="parTrans" cxnId="{295A6637-4A5E-4DFA-AF9C-B0ECB2C40A46}">
      <dgm:prSet/>
      <dgm:spPr/>
      <dgm:t>
        <a:bodyPr/>
        <a:lstStyle/>
        <a:p>
          <a:endParaRPr lang="es-ES"/>
        </a:p>
      </dgm:t>
    </dgm:pt>
    <dgm:pt modelId="{2B050FF7-6946-4385-A923-44BFD4BADA58}" type="sibTrans" cxnId="{295A6637-4A5E-4DFA-AF9C-B0ECB2C40A46}">
      <dgm:prSet/>
      <dgm:spPr/>
      <dgm:t>
        <a:bodyPr/>
        <a:lstStyle/>
        <a:p>
          <a:endParaRPr lang="es-ES"/>
        </a:p>
      </dgm:t>
    </dgm:pt>
    <dgm:pt modelId="{979030AB-9026-4409-99E5-93F791AF6BEB}">
      <dgm:prSet phldrT="[Texto]"/>
      <dgm:spPr/>
      <dgm:t>
        <a:bodyPr/>
        <a:lstStyle/>
        <a:p>
          <a:r>
            <a:rPr lang="es-ES" b="1" dirty="0" smtClean="0">
              <a:latin typeface="+mj-lt"/>
            </a:rPr>
            <a:t>BECA HIJOS DE PROFESIONALES DE LA EDUCACIÓN</a:t>
          </a:r>
          <a:endParaRPr lang="es-ES" b="1" dirty="0">
            <a:latin typeface="+mj-lt"/>
          </a:endParaRPr>
        </a:p>
      </dgm:t>
    </dgm:pt>
    <dgm:pt modelId="{7149BB33-7481-40A8-9249-25320739D5AD}" type="parTrans" cxnId="{782628F8-7060-410A-A0F4-CF6BD5C2F56F}">
      <dgm:prSet/>
      <dgm:spPr/>
      <dgm:t>
        <a:bodyPr/>
        <a:lstStyle/>
        <a:p>
          <a:endParaRPr lang="es-ES"/>
        </a:p>
      </dgm:t>
    </dgm:pt>
    <dgm:pt modelId="{F4BB26D1-0FE4-4DD9-A4BF-427F00109A22}" type="sibTrans" cxnId="{782628F8-7060-410A-A0F4-CF6BD5C2F56F}">
      <dgm:prSet/>
      <dgm:spPr/>
      <dgm:t>
        <a:bodyPr/>
        <a:lstStyle/>
        <a:p>
          <a:endParaRPr lang="es-ES"/>
        </a:p>
      </dgm:t>
    </dgm:pt>
    <dgm:pt modelId="{88930516-628D-4D29-80E7-D45BF1DB1EF8}">
      <dgm:prSet phldrT="[Texto]"/>
      <dgm:spPr/>
      <dgm:t>
        <a:bodyPr/>
        <a:lstStyle/>
        <a:p>
          <a:r>
            <a:rPr lang="es-ES" b="1" dirty="0" smtClean="0">
              <a:latin typeface="+mj-lt"/>
            </a:rPr>
            <a:t>BECA VOCACIÓN DE PROFESOR PEDAGOGÍAS</a:t>
          </a:r>
          <a:endParaRPr lang="es-ES" b="1" dirty="0">
            <a:latin typeface="+mj-lt"/>
          </a:endParaRPr>
        </a:p>
      </dgm:t>
    </dgm:pt>
    <dgm:pt modelId="{00AE1642-266D-4765-83FE-6A734C88CDCD}" type="parTrans" cxnId="{DE507976-3E9A-4F3F-BC88-E1AE61DCF882}">
      <dgm:prSet/>
      <dgm:spPr/>
      <dgm:t>
        <a:bodyPr/>
        <a:lstStyle/>
        <a:p>
          <a:endParaRPr lang="es-ES"/>
        </a:p>
      </dgm:t>
    </dgm:pt>
    <dgm:pt modelId="{0BCC470D-DBF7-4A3C-9F3E-EDFCC5289ED9}" type="sibTrans" cxnId="{DE507976-3E9A-4F3F-BC88-E1AE61DCF882}">
      <dgm:prSet/>
      <dgm:spPr/>
      <dgm:t>
        <a:bodyPr/>
        <a:lstStyle/>
        <a:p>
          <a:endParaRPr lang="es-ES"/>
        </a:p>
      </dgm:t>
    </dgm:pt>
    <dgm:pt modelId="{A5DA455C-26AB-4CCB-BA49-88339B4D70A8}" type="pres">
      <dgm:prSet presAssocID="{67F29A16-2914-4AD0-86C1-951A2B1FCA47}" presName="linear" presStyleCnt="0">
        <dgm:presLayoutVars>
          <dgm:dir/>
          <dgm:animLvl val="lvl"/>
          <dgm:resizeHandles val="exact"/>
        </dgm:presLayoutVars>
      </dgm:prSet>
      <dgm:spPr/>
      <dgm:t>
        <a:bodyPr/>
        <a:lstStyle/>
        <a:p>
          <a:endParaRPr lang="es-ES"/>
        </a:p>
      </dgm:t>
    </dgm:pt>
    <dgm:pt modelId="{E59454FA-6247-42C5-AC90-0AC659E5E4AC}" type="pres">
      <dgm:prSet presAssocID="{93A3C6FD-455D-44C8-AA97-DA63753B8B8A}" presName="parentLin" presStyleCnt="0"/>
      <dgm:spPr/>
    </dgm:pt>
    <dgm:pt modelId="{0A715C4A-59C8-4C76-B12B-430D48749CBB}" type="pres">
      <dgm:prSet presAssocID="{93A3C6FD-455D-44C8-AA97-DA63753B8B8A}" presName="parentLeftMargin" presStyleLbl="node1" presStyleIdx="0" presStyleCnt="7"/>
      <dgm:spPr/>
      <dgm:t>
        <a:bodyPr/>
        <a:lstStyle/>
        <a:p>
          <a:endParaRPr lang="es-ES"/>
        </a:p>
      </dgm:t>
    </dgm:pt>
    <dgm:pt modelId="{F0F88F44-3694-473D-98A4-DB48A97B1D42}" type="pres">
      <dgm:prSet presAssocID="{93A3C6FD-455D-44C8-AA97-DA63753B8B8A}" presName="parentText" presStyleLbl="node1" presStyleIdx="0" presStyleCnt="7" custScaleX="136116" custScaleY="102244">
        <dgm:presLayoutVars>
          <dgm:chMax val="0"/>
          <dgm:bulletEnabled val="1"/>
        </dgm:presLayoutVars>
      </dgm:prSet>
      <dgm:spPr/>
      <dgm:t>
        <a:bodyPr/>
        <a:lstStyle/>
        <a:p>
          <a:endParaRPr lang="es-ES"/>
        </a:p>
      </dgm:t>
    </dgm:pt>
    <dgm:pt modelId="{9745A461-35FB-44F5-AFCB-DF8DEA0752F7}" type="pres">
      <dgm:prSet presAssocID="{93A3C6FD-455D-44C8-AA97-DA63753B8B8A}" presName="negativeSpace" presStyleCnt="0"/>
      <dgm:spPr/>
    </dgm:pt>
    <dgm:pt modelId="{7D958EF6-CF4D-4F12-8043-5A6769D7787F}" type="pres">
      <dgm:prSet presAssocID="{93A3C6FD-455D-44C8-AA97-DA63753B8B8A}" presName="childText" presStyleLbl="conFgAcc1" presStyleIdx="0" presStyleCnt="7">
        <dgm:presLayoutVars>
          <dgm:bulletEnabled val="1"/>
        </dgm:presLayoutVars>
      </dgm:prSet>
      <dgm:spPr/>
    </dgm:pt>
    <dgm:pt modelId="{14971B46-A109-4DDF-A999-E8569C1BB7EA}" type="pres">
      <dgm:prSet presAssocID="{4C43C60F-BD2D-4F34-AAA4-75B44D646683}" presName="spaceBetweenRectangles" presStyleCnt="0"/>
      <dgm:spPr/>
    </dgm:pt>
    <dgm:pt modelId="{FB5B0BAF-ACEB-4354-AC22-3F30CAEB853A}" type="pres">
      <dgm:prSet presAssocID="{62A369CD-143B-4AE4-BA39-19728E8EC5F1}" presName="parentLin" presStyleCnt="0"/>
      <dgm:spPr/>
    </dgm:pt>
    <dgm:pt modelId="{01C806E4-8646-41FE-B795-78AC2B018DE5}" type="pres">
      <dgm:prSet presAssocID="{62A369CD-143B-4AE4-BA39-19728E8EC5F1}" presName="parentLeftMargin" presStyleLbl="node1" presStyleIdx="0" presStyleCnt="7"/>
      <dgm:spPr/>
      <dgm:t>
        <a:bodyPr/>
        <a:lstStyle/>
        <a:p>
          <a:endParaRPr lang="es-ES"/>
        </a:p>
      </dgm:t>
    </dgm:pt>
    <dgm:pt modelId="{BC0D2E72-B1C8-467B-AE52-722BC60F4627}" type="pres">
      <dgm:prSet presAssocID="{62A369CD-143B-4AE4-BA39-19728E8EC5F1}" presName="parentText" presStyleLbl="node1" presStyleIdx="1" presStyleCnt="7" custScaleX="136116" custScaleY="102244">
        <dgm:presLayoutVars>
          <dgm:chMax val="0"/>
          <dgm:bulletEnabled val="1"/>
        </dgm:presLayoutVars>
      </dgm:prSet>
      <dgm:spPr/>
      <dgm:t>
        <a:bodyPr/>
        <a:lstStyle/>
        <a:p>
          <a:endParaRPr lang="es-ES"/>
        </a:p>
      </dgm:t>
    </dgm:pt>
    <dgm:pt modelId="{82C2409B-47E0-431F-9D54-FA732BA7FBFB}" type="pres">
      <dgm:prSet presAssocID="{62A369CD-143B-4AE4-BA39-19728E8EC5F1}" presName="negativeSpace" presStyleCnt="0"/>
      <dgm:spPr/>
    </dgm:pt>
    <dgm:pt modelId="{478452C0-C250-479D-9A84-FCDE3B4419B9}" type="pres">
      <dgm:prSet presAssocID="{62A369CD-143B-4AE4-BA39-19728E8EC5F1}" presName="childText" presStyleLbl="conFgAcc1" presStyleIdx="1" presStyleCnt="7">
        <dgm:presLayoutVars>
          <dgm:bulletEnabled val="1"/>
        </dgm:presLayoutVars>
      </dgm:prSet>
      <dgm:spPr/>
    </dgm:pt>
    <dgm:pt modelId="{24B8DBA8-08F4-4EE1-8C7E-CF989BF40FBC}" type="pres">
      <dgm:prSet presAssocID="{0B6D2A07-8F17-45D0-8A71-F0A2C11115E3}" presName="spaceBetweenRectangles" presStyleCnt="0"/>
      <dgm:spPr/>
    </dgm:pt>
    <dgm:pt modelId="{7CD02913-1559-47BF-9432-9AD684A4AF33}" type="pres">
      <dgm:prSet presAssocID="{C8A69D24-5AE6-42FA-A6E9-4D12EBFD6883}" presName="parentLin" presStyleCnt="0"/>
      <dgm:spPr/>
    </dgm:pt>
    <dgm:pt modelId="{B5AAA22C-2476-4451-9E2A-66288B462D59}" type="pres">
      <dgm:prSet presAssocID="{C8A69D24-5AE6-42FA-A6E9-4D12EBFD6883}" presName="parentLeftMargin" presStyleLbl="node1" presStyleIdx="1" presStyleCnt="7"/>
      <dgm:spPr/>
      <dgm:t>
        <a:bodyPr/>
        <a:lstStyle/>
        <a:p>
          <a:endParaRPr lang="es-ES"/>
        </a:p>
      </dgm:t>
    </dgm:pt>
    <dgm:pt modelId="{A4ADF52C-A43C-4089-82B6-AF4BB58E0952}" type="pres">
      <dgm:prSet presAssocID="{C8A69D24-5AE6-42FA-A6E9-4D12EBFD6883}" presName="parentText" presStyleLbl="node1" presStyleIdx="2" presStyleCnt="7" custScaleX="136116" custScaleY="102244">
        <dgm:presLayoutVars>
          <dgm:chMax val="0"/>
          <dgm:bulletEnabled val="1"/>
        </dgm:presLayoutVars>
      </dgm:prSet>
      <dgm:spPr/>
      <dgm:t>
        <a:bodyPr/>
        <a:lstStyle/>
        <a:p>
          <a:endParaRPr lang="es-ES"/>
        </a:p>
      </dgm:t>
    </dgm:pt>
    <dgm:pt modelId="{0E692E53-C85B-4A16-AAFA-B9D34FA787A6}" type="pres">
      <dgm:prSet presAssocID="{C8A69D24-5AE6-42FA-A6E9-4D12EBFD6883}" presName="negativeSpace" presStyleCnt="0"/>
      <dgm:spPr/>
    </dgm:pt>
    <dgm:pt modelId="{BA22A068-D5F6-4163-A9D4-FE19AB6C7E7D}" type="pres">
      <dgm:prSet presAssocID="{C8A69D24-5AE6-42FA-A6E9-4D12EBFD6883}" presName="childText" presStyleLbl="conFgAcc1" presStyleIdx="2" presStyleCnt="7">
        <dgm:presLayoutVars>
          <dgm:bulletEnabled val="1"/>
        </dgm:presLayoutVars>
      </dgm:prSet>
      <dgm:spPr/>
      <dgm:t>
        <a:bodyPr/>
        <a:lstStyle/>
        <a:p>
          <a:endParaRPr lang="es-ES"/>
        </a:p>
      </dgm:t>
    </dgm:pt>
    <dgm:pt modelId="{4BAD7AB6-05C1-4FFE-AC26-296D5E4255F6}" type="pres">
      <dgm:prSet presAssocID="{4C1D4BAC-E4AA-4C80-9650-5E7E31DC9AF4}" presName="spaceBetweenRectangles" presStyleCnt="0"/>
      <dgm:spPr/>
    </dgm:pt>
    <dgm:pt modelId="{5806C706-8BA5-4C48-9ED1-1D4CBE6F7DD6}" type="pres">
      <dgm:prSet presAssocID="{6D4B0209-CCFA-4C1B-BCF0-E641D185B389}" presName="parentLin" presStyleCnt="0"/>
      <dgm:spPr/>
    </dgm:pt>
    <dgm:pt modelId="{B0ECEDB9-2991-4F09-B944-12ACB474D66E}" type="pres">
      <dgm:prSet presAssocID="{6D4B0209-CCFA-4C1B-BCF0-E641D185B389}" presName="parentLeftMargin" presStyleLbl="node1" presStyleIdx="2" presStyleCnt="7"/>
      <dgm:spPr/>
      <dgm:t>
        <a:bodyPr/>
        <a:lstStyle/>
        <a:p>
          <a:endParaRPr lang="es-ES"/>
        </a:p>
      </dgm:t>
    </dgm:pt>
    <dgm:pt modelId="{95C98B79-3447-4786-A4A4-21092A405343}" type="pres">
      <dgm:prSet presAssocID="{6D4B0209-CCFA-4C1B-BCF0-E641D185B389}" presName="parentText" presStyleLbl="node1" presStyleIdx="3" presStyleCnt="7" custScaleX="136116" custScaleY="102244">
        <dgm:presLayoutVars>
          <dgm:chMax val="0"/>
          <dgm:bulletEnabled val="1"/>
        </dgm:presLayoutVars>
      </dgm:prSet>
      <dgm:spPr/>
      <dgm:t>
        <a:bodyPr/>
        <a:lstStyle/>
        <a:p>
          <a:endParaRPr lang="es-ES"/>
        </a:p>
      </dgm:t>
    </dgm:pt>
    <dgm:pt modelId="{1BFD7E5E-8999-4F33-B5C2-2072646BC055}" type="pres">
      <dgm:prSet presAssocID="{6D4B0209-CCFA-4C1B-BCF0-E641D185B389}" presName="negativeSpace" presStyleCnt="0"/>
      <dgm:spPr/>
    </dgm:pt>
    <dgm:pt modelId="{66F4E02A-E05E-4F12-BAA3-1D63578FFAAD}" type="pres">
      <dgm:prSet presAssocID="{6D4B0209-CCFA-4C1B-BCF0-E641D185B389}" presName="childText" presStyleLbl="conFgAcc1" presStyleIdx="3" presStyleCnt="7">
        <dgm:presLayoutVars>
          <dgm:bulletEnabled val="1"/>
        </dgm:presLayoutVars>
      </dgm:prSet>
      <dgm:spPr/>
    </dgm:pt>
    <dgm:pt modelId="{14F11E49-AB16-4DB5-9A9A-19A63DE78ADD}" type="pres">
      <dgm:prSet presAssocID="{8F0DB9EA-EA0D-473C-A24A-6CAB25D2CA8C}" presName="spaceBetweenRectangles" presStyleCnt="0"/>
      <dgm:spPr/>
    </dgm:pt>
    <dgm:pt modelId="{8B52BF30-0DA5-426C-9857-8F573E4A8A65}" type="pres">
      <dgm:prSet presAssocID="{524573F0-A60E-4741-BE93-B8D4147DA62C}" presName="parentLin" presStyleCnt="0"/>
      <dgm:spPr/>
    </dgm:pt>
    <dgm:pt modelId="{7349169F-90FF-4041-8FC4-62AA4AD9B1C0}" type="pres">
      <dgm:prSet presAssocID="{524573F0-A60E-4741-BE93-B8D4147DA62C}" presName="parentLeftMargin" presStyleLbl="node1" presStyleIdx="3" presStyleCnt="7"/>
      <dgm:spPr/>
      <dgm:t>
        <a:bodyPr/>
        <a:lstStyle/>
        <a:p>
          <a:endParaRPr lang="es-ES"/>
        </a:p>
      </dgm:t>
    </dgm:pt>
    <dgm:pt modelId="{0BF2BA25-9E99-462E-BB9B-0C52BAA9D903}" type="pres">
      <dgm:prSet presAssocID="{524573F0-A60E-4741-BE93-B8D4147DA62C}" presName="parentText" presStyleLbl="node1" presStyleIdx="4" presStyleCnt="7" custScaleX="136116" custScaleY="102244">
        <dgm:presLayoutVars>
          <dgm:chMax val="0"/>
          <dgm:bulletEnabled val="1"/>
        </dgm:presLayoutVars>
      </dgm:prSet>
      <dgm:spPr/>
      <dgm:t>
        <a:bodyPr/>
        <a:lstStyle/>
        <a:p>
          <a:endParaRPr lang="es-ES"/>
        </a:p>
      </dgm:t>
    </dgm:pt>
    <dgm:pt modelId="{1791E6D4-274A-4B84-90EE-94FA9ACD709A}" type="pres">
      <dgm:prSet presAssocID="{524573F0-A60E-4741-BE93-B8D4147DA62C}" presName="negativeSpace" presStyleCnt="0"/>
      <dgm:spPr/>
    </dgm:pt>
    <dgm:pt modelId="{E060C32A-78EF-4AB5-83A1-72BF6EB3DAD6}" type="pres">
      <dgm:prSet presAssocID="{524573F0-A60E-4741-BE93-B8D4147DA62C}" presName="childText" presStyleLbl="conFgAcc1" presStyleIdx="4" presStyleCnt="7">
        <dgm:presLayoutVars>
          <dgm:bulletEnabled val="1"/>
        </dgm:presLayoutVars>
      </dgm:prSet>
      <dgm:spPr/>
    </dgm:pt>
    <dgm:pt modelId="{2680BC00-99E4-4FA5-ABB4-BBA82912C012}" type="pres">
      <dgm:prSet presAssocID="{2B050FF7-6946-4385-A923-44BFD4BADA58}" presName="spaceBetweenRectangles" presStyleCnt="0"/>
      <dgm:spPr/>
    </dgm:pt>
    <dgm:pt modelId="{B44DC799-7727-42E4-A7F0-2CD854B7611B}" type="pres">
      <dgm:prSet presAssocID="{979030AB-9026-4409-99E5-93F791AF6BEB}" presName="parentLin" presStyleCnt="0"/>
      <dgm:spPr/>
    </dgm:pt>
    <dgm:pt modelId="{B2CE5274-D04C-4F6C-A293-66EE800F7342}" type="pres">
      <dgm:prSet presAssocID="{979030AB-9026-4409-99E5-93F791AF6BEB}" presName="parentLeftMargin" presStyleLbl="node1" presStyleIdx="4" presStyleCnt="7"/>
      <dgm:spPr/>
      <dgm:t>
        <a:bodyPr/>
        <a:lstStyle/>
        <a:p>
          <a:endParaRPr lang="es-ES"/>
        </a:p>
      </dgm:t>
    </dgm:pt>
    <dgm:pt modelId="{E52ECCC0-0312-4C37-90D8-BA4F0956BBB4}" type="pres">
      <dgm:prSet presAssocID="{979030AB-9026-4409-99E5-93F791AF6BEB}" presName="parentText" presStyleLbl="node1" presStyleIdx="5" presStyleCnt="7" custScaleX="136116" custScaleY="102244">
        <dgm:presLayoutVars>
          <dgm:chMax val="0"/>
          <dgm:bulletEnabled val="1"/>
        </dgm:presLayoutVars>
      </dgm:prSet>
      <dgm:spPr/>
      <dgm:t>
        <a:bodyPr/>
        <a:lstStyle/>
        <a:p>
          <a:endParaRPr lang="es-ES"/>
        </a:p>
      </dgm:t>
    </dgm:pt>
    <dgm:pt modelId="{5A7B71FA-3E16-4C07-BD50-ED496BEAD038}" type="pres">
      <dgm:prSet presAssocID="{979030AB-9026-4409-99E5-93F791AF6BEB}" presName="negativeSpace" presStyleCnt="0"/>
      <dgm:spPr/>
    </dgm:pt>
    <dgm:pt modelId="{84022643-F30E-481E-88DE-B115EBBC9519}" type="pres">
      <dgm:prSet presAssocID="{979030AB-9026-4409-99E5-93F791AF6BEB}" presName="childText" presStyleLbl="conFgAcc1" presStyleIdx="5" presStyleCnt="7">
        <dgm:presLayoutVars>
          <dgm:bulletEnabled val="1"/>
        </dgm:presLayoutVars>
      </dgm:prSet>
      <dgm:spPr/>
    </dgm:pt>
    <dgm:pt modelId="{DF28954D-CEB7-464B-9EFF-DCB826D9FCC3}" type="pres">
      <dgm:prSet presAssocID="{F4BB26D1-0FE4-4DD9-A4BF-427F00109A22}" presName="spaceBetweenRectangles" presStyleCnt="0"/>
      <dgm:spPr/>
    </dgm:pt>
    <dgm:pt modelId="{EA1C1EF5-DD1A-49B5-BDEB-96B47D246370}" type="pres">
      <dgm:prSet presAssocID="{88930516-628D-4D29-80E7-D45BF1DB1EF8}" presName="parentLin" presStyleCnt="0"/>
      <dgm:spPr/>
    </dgm:pt>
    <dgm:pt modelId="{4AA9B3C3-2679-45C1-AEC3-C10DE6D09532}" type="pres">
      <dgm:prSet presAssocID="{88930516-628D-4D29-80E7-D45BF1DB1EF8}" presName="parentLeftMargin" presStyleLbl="node1" presStyleIdx="5" presStyleCnt="7"/>
      <dgm:spPr/>
      <dgm:t>
        <a:bodyPr/>
        <a:lstStyle/>
        <a:p>
          <a:endParaRPr lang="es-ES"/>
        </a:p>
      </dgm:t>
    </dgm:pt>
    <dgm:pt modelId="{7E9CA120-D2C4-4215-8BF3-4407B5FAE812}" type="pres">
      <dgm:prSet presAssocID="{88930516-628D-4D29-80E7-D45BF1DB1EF8}" presName="parentText" presStyleLbl="node1" presStyleIdx="6" presStyleCnt="7" custScaleX="136116" custScaleY="102244">
        <dgm:presLayoutVars>
          <dgm:chMax val="0"/>
          <dgm:bulletEnabled val="1"/>
        </dgm:presLayoutVars>
      </dgm:prSet>
      <dgm:spPr/>
      <dgm:t>
        <a:bodyPr/>
        <a:lstStyle/>
        <a:p>
          <a:endParaRPr lang="es-ES"/>
        </a:p>
      </dgm:t>
    </dgm:pt>
    <dgm:pt modelId="{A7E42077-778B-446D-AD65-BB725A484884}" type="pres">
      <dgm:prSet presAssocID="{88930516-628D-4D29-80E7-D45BF1DB1EF8}" presName="negativeSpace" presStyleCnt="0"/>
      <dgm:spPr/>
    </dgm:pt>
    <dgm:pt modelId="{8F3FE428-9181-42EC-9DF1-98398EBFB900}" type="pres">
      <dgm:prSet presAssocID="{88930516-628D-4D29-80E7-D45BF1DB1EF8}" presName="childText" presStyleLbl="conFgAcc1" presStyleIdx="6" presStyleCnt="7">
        <dgm:presLayoutVars>
          <dgm:bulletEnabled val="1"/>
        </dgm:presLayoutVars>
      </dgm:prSet>
      <dgm:spPr/>
    </dgm:pt>
  </dgm:ptLst>
  <dgm:cxnLst>
    <dgm:cxn modelId="{6A6FE004-E8D4-4E56-B863-F85F43A9E766}" type="presOf" srcId="{524573F0-A60E-4741-BE93-B8D4147DA62C}" destId="{0BF2BA25-9E99-462E-BB9B-0C52BAA9D903}" srcOrd="1" destOrd="0" presId="urn:microsoft.com/office/officeart/2005/8/layout/list1"/>
    <dgm:cxn modelId="{6AB75EC3-7CF1-4681-9ED9-DF4875131192}" type="presOf" srcId="{93A3C6FD-455D-44C8-AA97-DA63753B8B8A}" destId="{F0F88F44-3694-473D-98A4-DB48A97B1D42}" srcOrd="1" destOrd="0" presId="urn:microsoft.com/office/officeart/2005/8/layout/list1"/>
    <dgm:cxn modelId="{DC7C4AA5-59E6-4E4D-B5C1-51B0CBA9515C}" srcId="{67F29A16-2914-4AD0-86C1-951A2B1FCA47}" destId="{6D4B0209-CCFA-4C1B-BCF0-E641D185B389}" srcOrd="3" destOrd="0" parTransId="{528193C7-4D26-49CF-B8AC-0C7BC5D74807}" sibTransId="{8F0DB9EA-EA0D-473C-A24A-6CAB25D2CA8C}"/>
    <dgm:cxn modelId="{889CE07F-B674-40D7-92DA-F265E2BB24C2}" type="presOf" srcId="{67F29A16-2914-4AD0-86C1-951A2B1FCA47}" destId="{A5DA455C-26AB-4CCB-BA49-88339B4D70A8}" srcOrd="0" destOrd="0" presId="urn:microsoft.com/office/officeart/2005/8/layout/list1"/>
    <dgm:cxn modelId="{B783D931-1952-4C3C-B4C2-9DC7893D81D2}" type="presOf" srcId="{524573F0-A60E-4741-BE93-B8D4147DA62C}" destId="{7349169F-90FF-4041-8FC4-62AA4AD9B1C0}" srcOrd="0" destOrd="0" presId="urn:microsoft.com/office/officeart/2005/8/layout/list1"/>
    <dgm:cxn modelId="{E0E41FC6-DCEE-4E4A-A156-8BDF0381F628}" type="presOf" srcId="{88930516-628D-4D29-80E7-D45BF1DB1EF8}" destId="{4AA9B3C3-2679-45C1-AEC3-C10DE6D09532}" srcOrd="0" destOrd="0" presId="urn:microsoft.com/office/officeart/2005/8/layout/list1"/>
    <dgm:cxn modelId="{F6279A60-7D40-4228-8874-246A8D3A7715}" srcId="{67F29A16-2914-4AD0-86C1-951A2B1FCA47}" destId="{C8A69D24-5AE6-42FA-A6E9-4D12EBFD6883}" srcOrd="2" destOrd="0" parTransId="{0A174B64-E2F2-476A-A9ED-FCCC5E23A5BC}" sibTransId="{4C1D4BAC-E4AA-4C80-9650-5E7E31DC9AF4}"/>
    <dgm:cxn modelId="{BE80B810-6D50-4C88-936A-C062A753C69F}" type="presOf" srcId="{62A369CD-143B-4AE4-BA39-19728E8EC5F1}" destId="{BC0D2E72-B1C8-467B-AE52-722BC60F4627}" srcOrd="1" destOrd="0" presId="urn:microsoft.com/office/officeart/2005/8/layout/list1"/>
    <dgm:cxn modelId="{0CD73BBE-6E78-4B7D-AE22-621398B79FE1}" type="presOf" srcId="{C8A69D24-5AE6-42FA-A6E9-4D12EBFD6883}" destId="{B5AAA22C-2476-4451-9E2A-66288B462D59}" srcOrd="0" destOrd="0" presId="urn:microsoft.com/office/officeart/2005/8/layout/list1"/>
    <dgm:cxn modelId="{782628F8-7060-410A-A0F4-CF6BD5C2F56F}" srcId="{67F29A16-2914-4AD0-86C1-951A2B1FCA47}" destId="{979030AB-9026-4409-99E5-93F791AF6BEB}" srcOrd="5" destOrd="0" parTransId="{7149BB33-7481-40A8-9249-25320739D5AD}" sibTransId="{F4BB26D1-0FE4-4DD9-A4BF-427F00109A22}"/>
    <dgm:cxn modelId="{7BA580AA-BF84-4D6C-B44C-DC929B3EDEB9}" type="presOf" srcId="{979030AB-9026-4409-99E5-93F791AF6BEB}" destId="{E52ECCC0-0312-4C37-90D8-BA4F0956BBB4}" srcOrd="1" destOrd="0" presId="urn:microsoft.com/office/officeart/2005/8/layout/list1"/>
    <dgm:cxn modelId="{8955DC34-349C-481B-BA3F-9963D74EA12D}" type="presOf" srcId="{6D4B0209-CCFA-4C1B-BCF0-E641D185B389}" destId="{95C98B79-3447-4786-A4A4-21092A405343}" srcOrd="1" destOrd="0" presId="urn:microsoft.com/office/officeart/2005/8/layout/list1"/>
    <dgm:cxn modelId="{6F1808D4-1578-4B9F-8EBA-6583A81323A9}" type="presOf" srcId="{93A3C6FD-455D-44C8-AA97-DA63753B8B8A}" destId="{0A715C4A-59C8-4C76-B12B-430D48749CBB}" srcOrd="0" destOrd="0" presId="urn:microsoft.com/office/officeart/2005/8/layout/list1"/>
    <dgm:cxn modelId="{BE244C39-7D4C-41AD-98CE-F14E433BC2C0}" type="presOf" srcId="{C8A69D24-5AE6-42FA-A6E9-4D12EBFD6883}" destId="{A4ADF52C-A43C-4089-82B6-AF4BB58E0952}" srcOrd="1" destOrd="0" presId="urn:microsoft.com/office/officeart/2005/8/layout/list1"/>
    <dgm:cxn modelId="{9FD75F4C-E7B4-498B-91B7-A031407139C0}" srcId="{67F29A16-2914-4AD0-86C1-951A2B1FCA47}" destId="{62A369CD-143B-4AE4-BA39-19728E8EC5F1}" srcOrd="1" destOrd="0" parTransId="{AD2E0471-953F-41A1-8489-AA5A019AAC8A}" sibTransId="{0B6D2A07-8F17-45D0-8A71-F0A2C11115E3}"/>
    <dgm:cxn modelId="{564F3923-D596-4634-9C13-62E3C758CD7F}" type="presOf" srcId="{62A369CD-143B-4AE4-BA39-19728E8EC5F1}" destId="{01C806E4-8646-41FE-B795-78AC2B018DE5}" srcOrd="0" destOrd="0" presId="urn:microsoft.com/office/officeart/2005/8/layout/list1"/>
    <dgm:cxn modelId="{DE507976-3E9A-4F3F-BC88-E1AE61DCF882}" srcId="{67F29A16-2914-4AD0-86C1-951A2B1FCA47}" destId="{88930516-628D-4D29-80E7-D45BF1DB1EF8}" srcOrd="6" destOrd="0" parTransId="{00AE1642-266D-4765-83FE-6A734C88CDCD}" sibTransId="{0BCC470D-DBF7-4A3C-9F3E-EDFCC5289ED9}"/>
    <dgm:cxn modelId="{156893DF-FA7E-435F-989F-15415D5C07FB}" srcId="{67F29A16-2914-4AD0-86C1-951A2B1FCA47}" destId="{93A3C6FD-455D-44C8-AA97-DA63753B8B8A}" srcOrd="0" destOrd="0" parTransId="{6080521E-02CC-4D8D-BEED-3E3E3DE245FE}" sibTransId="{4C43C60F-BD2D-4F34-AAA4-75B44D646683}"/>
    <dgm:cxn modelId="{05B24FA8-A0BE-4BE3-B6F3-2DE6A0FABA0B}" type="presOf" srcId="{88930516-628D-4D29-80E7-D45BF1DB1EF8}" destId="{7E9CA120-D2C4-4215-8BF3-4407B5FAE812}" srcOrd="1" destOrd="0" presId="urn:microsoft.com/office/officeart/2005/8/layout/list1"/>
    <dgm:cxn modelId="{8DF9E9D6-5A9E-4F5B-8AA3-309C869EC5B3}" type="presOf" srcId="{6D4B0209-CCFA-4C1B-BCF0-E641D185B389}" destId="{B0ECEDB9-2991-4F09-B944-12ACB474D66E}" srcOrd="0" destOrd="0" presId="urn:microsoft.com/office/officeart/2005/8/layout/list1"/>
    <dgm:cxn modelId="{295A6637-4A5E-4DFA-AF9C-B0ECB2C40A46}" srcId="{67F29A16-2914-4AD0-86C1-951A2B1FCA47}" destId="{524573F0-A60E-4741-BE93-B8D4147DA62C}" srcOrd="4" destOrd="0" parTransId="{06692E36-6303-45B4-B933-E68B978C3B69}" sibTransId="{2B050FF7-6946-4385-A923-44BFD4BADA58}"/>
    <dgm:cxn modelId="{7E353769-1708-40C3-B45C-5C202B947F88}" type="presOf" srcId="{979030AB-9026-4409-99E5-93F791AF6BEB}" destId="{B2CE5274-D04C-4F6C-A293-66EE800F7342}" srcOrd="0" destOrd="0" presId="urn:microsoft.com/office/officeart/2005/8/layout/list1"/>
    <dgm:cxn modelId="{307F47DD-5DD1-45A9-BD62-6A0C6B682BE5}" type="presParOf" srcId="{A5DA455C-26AB-4CCB-BA49-88339B4D70A8}" destId="{E59454FA-6247-42C5-AC90-0AC659E5E4AC}" srcOrd="0" destOrd="0" presId="urn:microsoft.com/office/officeart/2005/8/layout/list1"/>
    <dgm:cxn modelId="{F7D96816-9AA8-4761-AAAA-F2BEEC665DFB}" type="presParOf" srcId="{E59454FA-6247-42C5-AC90-0AC659E5E4AC}" destId="{0A715C4A-59C8-4C76-B12B-430D48749CBB}" srcOrd="0" destOrd="0" presId="urn:microsoft.com/office/officeart/2005/8/layout/list1"/>
    <dgm:cxn modelId="{0E972F6B-D996-4526-9572-6713D53935C2}" type="presParOf" srcId="{E59454FA-6247-42C5-AC90-0AC659E5E4AC}" destId="{F0F88F44-3694-473D-98A4-DB48A97B1D42}" srcOrd="1" destOrd="0" presId="urn:microsoft.com/office/officeart/2005/8/layout/list1"/>
    <dgm:cxn modelId="{7B7532F6-9F60-41F1-B5AD-0370F4D7FB43}" type="presParOf" srcId="{A5DA455C-26AB-4CCB-BA49-88339B4D70A8}" destId="{9745A461-35FB-44F5-AFCB-DF8DEA0752F7}" srcOrd="1" destOrd="0" presId="urn:microsoft.com/office/officeart/2005/8/layout/list1"/>
    <dgm:cxn modelId="{BBDA42B6-BF76-4220-B39A-6918A9402372}" type="presParOf" srcId="{A5DA455C-26AB-4CCB-BA49-88339B4D70A8}" destId="{7D958EF6-CF4D-4F12-8043-5A6769D7787F}" srcOrd="2" destOrd="0" presId="urn:microsoft.com/office/officeart/2005/8/layout/list1"/>
    <dgm:cxn modelId="{CE11894E-9A23-48AB-98C9-C59F36698AA9}" type="presParOf" srcId="{A5DA455C-26AB-4CCB-BA49-88339B4D70A8}" destId="{14971B46-A109-4DDF-A999-E8569C1BB7EA}" srcOrd="3" destOrd="0" presId="urn:microsoft.com/office/officeart/2005/8/layout/list1"/>
    <dgm:cxn modelId="{8B6DB9EB-27C6-4C23-849D-2EF8197140BB}" type="presParOf" srcId="{A5DA455C-26AB-4CCB-BA49-88339B4D70A8}" destId="{FB5B0BAF-ACEB-4354-AC22-3F30CAEB853A}" srcOrd="4" destOrd="0" presId="urn:microsoft.com/office/officeart/2005/8/layout/list1"/>
    <dgm:cxn modelId="{E42F1CA9-0827-4F6E-BA2A-E7A28AA03609}" type="presParOf" srcId="{FB5B0BAF-ACEB-4354-AC22-3F30CAEB853A}" destId="{01C806E4-8646-41FE-B795-78AC2B018DE5}" srcOrd="0" destOrd="0" presId="urn:microsoft.com/office/officeart/2005/8/layout/list1"/>
    <dgm:cxn modelId="{5BD850F1-708B-4F81-B38B-8B39B719CDC5}" type="presParOf" srcId="{FB5B0BAF-ACEB-4354-AC22-3F30CAEB853A}" destId="{BC0D2E72-B1C8-467B-AE52-722BC60F4627}" srcOrd="1" destOrd="0" presId="urn:microsoft.com/office/officeart/2005/8/layout/list1"/>
    <dgm:cxn modelId="{8DB652E1-BBEF-495C-AA9D-8D635401BA3A}" type="presParOf" srcId="{A5DA455C-26AB-4CCB-BA49-88339B4D70A8}" destId="{82C2409B-47E0-431F-9D54-FA732BA7FBFB}" srcOrd="5" destOrd="0" presId="urn:microsoft.com/office/officeart/2005/8/layout/list1"/>
    <dgm:cxn modelId="{1C6D47D9-0122-4EA2-ABDA-A31D42EC9B0F}" type="presParOf" srcId="{A5DA455C-26AB-4CCB-BA49-88339B4D70A8}" destId="{478452C0-C250-479D-9A84-FCDE3B4419B9}" srcOrd="6" destOrd="0" presId="urn:microsoft.com/office/officeart/2005/8/layout/list1"/>
    <dgm:cxn modelId="{DF2CB44E-3786-4F6D-B8E1-B325FC431763}" type="presParOf" srcId="{A5DA455C-26AB-4CCB-BA49-88339B4D70A8}" destId="{24B8DBA8-08F4-4EE1-8C7E-CF989BF40FBC}" srcOrd="7" destOrd="0" presId="urn:microsoft.com/office/officeart/2005/8/layout/list1"/>
    <dgm:cxn modelId="{61ED3B4D-8559-4F18-9E67-5B529880D5CF}" type="presParOf" srcId="{A5DA455C-26AB-4CCB-BA49-88339B4D70A8}" destId="{7CD02913-1559-47BF-9432-9AD684A4AF33}" srcOrd="8" destOrd="0" presId="urn:microsoft.com/office/officeart/2005/8/layout/list1"/>
    <dgm:cxn modelId="{95BDB961-C172-4043-936B-6BAD72966E16}" type="presParOf" srcId="{7CD02913-1559-47BF-9432-9AD684A4AF33}" destId="{B5AAA22C-2476-4451-9E2A-66288B462D59}" srcOrd="0" destOrd="0" presId="urn:microsoft.com/office/officeart/2005/8/layout/list1"/>
    <dgm:cxn modelId="{908A596D-6B98-4B73-B2AF-10BAE9570B10}" type="presParOf" srcId="{7CD02913-1559-47BF-9432-9AD684A4AF33}" destId="{A4ADF52C-A43C-4089-82B6-AF4BB58E0952}" srcOrd="1" destOrd="0" presId="urn:microsoft.com/office/officeart/2005/8/layout/list1"/>
    <dgm:cxn modelId="{B59AC403-4C6B-42D6-B36A-4E1F0DAC5A2E}" type="presParOf" srcId="{A5DA455C-26AB-4CCB-BA49-88339B4D70A8}" destId="{0E692E53-C85B-4A16-AAFA-B9D34FA787A6}" srcOrd="9" destOrd="0" presId="urn:microsoft.com/office/officeart/2005/8/layout/list1"/>
    <dgm:cxn modelId="{FCB1865D-AAED-4C77-ADBF-20495243354C}" type="presParOf" srcId="{A5DA455C-26AB-4CCB-BA49-88339B4D70A8}" destId="{BA22A068-D5F6-4163-A9D4-FE19AB6C7E7D}" srcOrd="10" destOrd="0" presId="urn:microsoft.com/office/officeart/2005/8/layout/list1"/>
    <dgm:cxn modelId="{7785379D-65C5-44B6-96E9-4C426DCDA50B}" type="presParOf" srcId="{A5DA455C-26AB-4CCB-BA49-88339B4D70A8}" destId="{4BAD7AB6-05C1-4FFE-AC26-296D5E4255F6}" srcOrd="11" destOrd="0" presId="urn:microsoft.com/office/officeart/2005/8/layout/list1"/>
    <dgm:cxn modelId="{C00627E1-3897-44AD-87F8-1A511A7D5FD1}" type="presParOf" srcId="{A5DA455C-26AB-4CCB-BA49-88339B4D70A8}" destId="{5806C706-8BA5-4C48-9ED1-1D4CBE6F7DD6}" srcOrd="12" destOrd="0" presId="urn:microsoft.com/office/officeart/2005/8/layout/list1"/>
    <dgm:cxn modelId="{DEE60391-773E-4FC1-89DE-F0736590F986}" type="presParOf" srcId="{5806C706-8BA5-4C48-9ED1-1D4CBE6F7DD6}" destId="{B0ECEDB9-2991-4F09-B944-12ACB474D66E}" srcOrd="0" destOrd="0" presId="urn:microsoft.com/office/officeart/2005/8/layout/list1"/>
    <dgm:cxn modelId="{7852A5A9-CF91-4F82-89EE-FD152E12960D}" type="presParOf" srcId="{5806C706-8BA5-4C48-9ED1-1D4CBE6F7DD6}" destId="{95C98B79-3447-4786-A4A4-21092A405343}" srcOrd="1" destOrd="0" presId="urn:microsoft.com/office/officeart/2005/8/layout/list1"/>
    <dgm:cxn modelId="{4B050416-9074-4707-8ED5-2248A75F6287}" type="presParOf" srcId="{A5DA455C-26AB-4CCB-BA49-88339B4D70A8}" destId="{1BFD7E5E-8999-4F33-B5C2-2072646BC055}" srcOrd="13" destOrd="0" presId="urn:microsoft.com/office/officeart/2005/8/layout/list1"/>
    <dgm:cxn modelId="{F26ACF1C-F0F6-4EB7-931C-14179644B3A2}" type="presParOf" srcId="{A5DA455C-26AB-4CCB-BA49-88339B4D70A8}" destId="{66F4E02A-E05E-4F12-BAA3-1D63578FFAAD}" srcOrd="14" destOrd="0" presId="urn:microsoft.com/office/officeart/2005/8/layout/list1"/>
    <dgm:cxn modelId="{37F2BC6D-12CD-4A69-8ADF-31EFB585009E}" type="presParOf" srcId="{A5DA455C-26AB-4CCB-BA49-88339B4D70A8}" destId="{14F11E49-AB16-4DB5-9A9A-19A63DE78ADD}" srcOrd="15" destOrd="0" presId="urn:microsoft.com/office/officeart/2005/8/layout/list1"/>
    <dgm:cxn modelId="{0FAFCBA0-9D55-43E5-A5C4-340411233166}" type="presParOf" srcId="{A5DA455C-26AB-4CCB-BA49-88339B4D70A8}" destId="{8B52BF30-0DA5-426C-9857-8F573E4A8A65}" srcOrd="16" destOrd="0" presId="urn:microsoft.com/office/officeart/2005/8/layout/list1"/>
    <dgm:cxn modelId="{ECA3670A-BBC3-4870-AC51-C88A12946003}" type="presParOf" srcId="{8B52BF30-0DA5-426C-9857-8F573E4A8A65}" destId="{7349169F-90FF-4041-8FC4-62AA4AD9B1C0}" srcOrd="0" destOrd="0" presId="urn:microsoft.com/office/officeart/2005/8/layout/list1"/>
    <dgm:cxn modelId="{6DF05379-9597-4E51-8438-6B77029B0EBB}" type="presParOf" srcId="{8B52BF30-0DA5-426C-9857-8F573E4A8A65}" destId="{0BF2BA25-9E99-462E-BB9B-0C52BAA9D903}" srcOrd="1" destOrd="0" presId="urn:microsoft.com/office/officeart/2005/8/layout/list1"/>
    <dgm:cxn modelId="{AB28595A-7286-4D46-9F26-8E5969E79A49}" type="presParOf" srcId="{A5DA455C-26AB-4CCB-BA49-88339B4D70A8}" destId="{1791E6D4-274A-4B84-90EE-94FA9ACD709A}" srcOrd="17" destOrd="0" presId="urn:microsoft.com/office/officeart/2005/8/layout/list1"/>
    <dgm:cxn modelId="{6C96DC4E-4CBF-4D4B-BC84-6BA0CAF58B6C}" type="presParOf" srcId="{A5DA455C-26AB-4CCB-BA49-88339B4D70A8}" destId="{E060C32A-78EF-4AB5-83A1-72BF6EB3DAD6}" srcOrd="18" destOrd="0" presId="urn:microsoft.com/office/officeart/2005/8/layout/list1"/>
    <dgm:cxn modelId="{ABA2C813-EA45-48C9-A26A-93AAB4C89887}" type="presParOf" srcId="{A5DA455C-26AB-4CCB-BA49-88339B4D70A8}" destId="{2680BC00-99E4-4FA5-ABB4-BBA82912C012}" srcOrd="19" destOrd="0" presId="urn:microsoft.com/office/officeart/2005/8/layout/list1"/>
    <dgm:cxn modelId="{D498E8BC-A17F-4388-9BE2-89D45D66D311}" type="presParOf" srcId="{A5DA455C-26AB-4CCB-BA49-88339B4D70A8}" destId="{B44DC799-7727-42E4-A7F0-2CD854B7611B}" srcOrd="20" destOrd="0" presId="urn:microsoft.com/office/officeart/2005/8/layout/list1"/>
    <dgm:cxn modelId="{6433C30D-78D5-4A85-B558-F7742401AE91}" type="presParOf" srcId="{B44DC799-7727-42E4-A7F0-2CD854B7611B}" destId="{B2CE5274-D04C-4F6C-A293-66EE800F7342}" srcOrd="0" destOrd="0" presId="urn:microsoft.com/office/officeart/2005/8/layout/list1"/>
    <dgm:cxn modelId="{AD7B17AD-B167-411B-A423-4B0E0E4FDD4D}" type="presParOf" srcId="{B44DC799-7727-42E4-A7F0-2CD854B7611B}" destId="{E52ECCC0-0312-4C37-90D8-BA4F0956BBB4}" srcOrd="1" destOrd="0" presId="urn:microsoft.com/office/officeart/2005/8/layout/list1"/>
    <dgm:cxn modelId="{5E32D845-8806-4B2B-9E55-CF5F21B3B784}" type="presParOf" srcId="{A5DA455C-26AB-4CCB-BA49-88339B4D70A8}" destId="{5A7B71FA-3E16-4C07-BD50-ED496BEAD038}" srcOrd="21" destOrd="0" presId="urn:microsoft.com/office/officeart/2005/8/layout/list1"/>
    <dgm:cxn modelId="{9B22C4A5-F6B5-4EF8-83EA-2E503E863DF1}" type="presParOf" srcId="{A5DA455C-26AB-4CCB-BA49-88339B4D70A8}" destId="{84022643-F30E-481E-88DE-B115EBBC9519}" srcOrd="22" destOrd="0" presId="urn:microsoft.com/office/officeart/2005/8/layout/list1"/>
    <dgm:cxn modelId="{104416A7-CC04-4807-981B-057A2CE02EA4}" type="presParOf" srcId="{A5DA455C-26AB-4CCB-BA49-88339B4D70A8}" destId="{DF28954D-CEB7-464B-9EFF-DCB826D9FCC3}" srcOrd="23" destOrd="0" presId="urn:microsoft.com/office/officeart/2005/8/layout/list1"/>
    <dgm:cxn modelId="{82CF8AC0-58DB-4522-B039-A6383F1D1263}" type="presParOf" srcId="{A5DA455C-26AB-4CCB-BA49-88339B4D70A8}" destId="{EA1C1EF5-DD1A-49B5-BDEB-96B47D246370}" srcOrd="24" destOrd="0" presId="urn:microsoft.com/office/officeart/2005/8/layout/list1"/>
    <dgm:cxn modelId="{EC161CB3-DB5E-4CA5-821B-AA7146D0DDEE}" type="presParOf" srcId="{EA1C1EF5-DD1A-49B5-BDEB-96B47D246370}" destId="{4AA9B3C3-2679-45C1-AEC3-C10DE6D09532}" srcOrd="0" destOrd="0" presId="urn:microsoft.com/office/officeart/2005/8/layout/list1"/>
    <dgm:cxn modelId="{F2FFF821-5799-4A26-B403-A8DD672299ED}" type="presParOf" srcId="{EA1C1EF5-DD1A-49B5-BDEB-96B47D246370}" destId="{7E9CA120-D2C4-4215-8BF3-4407B5FAE812}" srcOrd="1" destOrd="0" presId="urn:microsoft.com/office/officeart/2005/8/layout/list1"/>
    <dgm:cxn modelId="{A32516E6-1F44-4A0F-BA51-F03469808C9B}" type="presParOf" srcId="{A5DA455C-26AB-4CCB-BA49-88339B4D70A8}" destId="{A7E42077-778B-446D-AD65-BB725A484884}" srcOrd="25" destOrd="0" presId="urn:microsoft.com/office/officeart/2005/8/layout/list1"/>
    <dgm:cxn modelId="{94B6BA44-E244-441C-8D44-FD6526BE6557}" type="presParOf" srcId="{A5DA455C-26AB-4CCB-BA49-88339B4D70A8}" destId="{8F3FE428-9181-42EC-9DF1-98398EBFB900}"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92CFD9-3C40-4E95-8FEC-1B441CC6A9E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CL"/>
        </a:p>
      </dgm:t>
    </dgm:pt>
    <dgm:pt modelId="{20FF7407-6D62-410C-8C21-BB85ECB2CB38}">
      <dgm:prSet phldrT="[Texto]"/>
      <dgm:spPr/>
      <dgm:t>
        <a:bodyPr/>
        <a:lstStyle/>
        <a:p>
          <a:r>
            <a:rPr lang="es-CL" dirty="0" smtClean="0"/>
            <a:t>Requisitos </a:t>
          </a:r>
          <a:r>
            <a:rPr lang="es-CL" dirty="0"/>
            <a:t>para renovar Becas de Arancel</a:t>
          </a:r>
        </a:p>
      </dgm:t>
    </dgm:pt>
    <dgm:pt modelId="{17846018-8666-49BB-A909-CC5F65BDD36B}" type="parTrans" cxnId="{057801A9-EF6F-4672-9256-AC4A6544C0A3}">
      <dgm:prSet/>
      <dgm:spPr/>
      <dgm:t>
        <a:bodyPr/>
        <a:lstStyle/>
        <a:p>
          <a:endParaRPr lang="es-CL"/>
        </a:p>
      </dgm:t>
    </dgm:pt>
    <dgm:pt modelId="{37DC0FE8-B3FA-46CF-97EC-435AFA9E89D8}" type="sibTrans" cxnId="{057801A9-EF6F-4672-9256-AC4A6544C0A3}">
      <dgm:prSet/>
      <dgm:spPr/>
      <dgm:t>
        <a:bodyPr/>
        <a:lstStyle/>
        <a:p>
          <a:endParaRPr lang="es-CL"/>
        </a:p>
      </dgm:t>
    </dgm:pt>
    <dgm:pt modelId="{DB5894E3-9C87-4638-8F1B-E19B4A6DE18B}">
      <dgm:prSet phldrT="[Texto]"/>
      <dgm:spPr/>
      <dgm:t>
        <a:bodyPr/>
        <a:lstStyle/>
        <a:p>
          <a:r>
            <a:rPr lang="es-CL" dirty="0"/>
            <a:t>Mantener la condición de alumno regular (matrícula vigente)</a:t>
          </a:r>
        </a:p>
      </dgm:t>
    </dgm:pt>
    <dgm:pt modelId="{8CD1E8EA-E70D-4EB6-B7DD-D68516228C51}" type="parTrans" cxnId="{9868D030-0CD3-4F8E-9F10-B167A1C688EE}">
      <dgm:prSet/>
      <dgm:spPr/>
      <dgm:t>
        <a:bodyPr/>
        <a:lstStyle/>
        <a:p>
          <a:endParaRPr lang="es-CL"/>
        </a:p>
      </dgm:t>
    </dgm:pt>
    <dgm:pt modelId="{3F1BBA49-9B7E-4819-9681-E1A7D716EBC7}" type="sibTrans" cxnId="{9868D030-0CD3-4F8E-9F10-B167A1C688EE}">
      <dgm:prSet/>
      <dgm:spPr/>
      <dgm:t>
        <a:bodyPr/>
        <a:lstStyle/>
        <a:p>
          <a:endParaRPr lang="es-CL"/>
        </a:p>
      </dgm:t>
    </dgm:pt>
    <dgm:pt modelId="{953A0B9D-3656-4457-99C6-90513B66FB29}">
      <dgm:prSet phldrT="[Texto]"/>
      <dgm:spPr/>
      <dgm:t>
        <a:bodyPr/>
        <a:lstStyle/>
        <a:p>
          <a:r>
            <a:rPr lang="es-CL" dirty="0"/>
            <a:t>Mantener condición socioeconómica que lo hizo acreedor del beneficio </a:t>
          </a:r>
        </a:p>
      </dgm:t>
    </dgm:pt>
    <dgm:pt modelId="{E77DF82E-81E7-4DA0-9C32-4F6E47393BD1}" type="parTrans" cxnId="{32A65BCF-5F8A-495A-8774-932E291C0A1F}">
      <dgm:prSet/>
      <dgm:spPr/>
      <dgm:t>
        <a:bodyPr/>
        <a:lstStyle/>
        <a:p>
          <a:endParaRPr lang="es-CL"/>
        </a:p>
      </dgm:t>
    </dgm:pt>
    <dgm:pt modelId="{A21844B1-6CD9-454B-9159-A45748F181DD}" type="sibTrans" cxnId="{32A65BCF-5F8A-495A-8774-932E291C0A1F}">
      <dgm:prSet/>
      <dgm:spPr/>
      <dgm:t>
        <a:bodyPr/>
        <a:lstStyle/>
        <a:p>
          <a:endParaRPr lang="es-CL"/>
        </a:p>
      </dgm:t>
    </dgm:pt>
    <dgm:pt modelId="{E3B7AD5D-249B-4C39-A965-334D0806775C}">
      <dgm:prSet phldrT="[Texto]"/>
      <dgm:spPr/>
      <dgm:t>
        <a:bodyPr/>
        <a:lstStyle/>
        <a:p>
          <a:r>
            <a:rPr lang="es-CL" dirty="0"/>
            <a:t>Cumplir con requisito académico (estudiantes de 1 año </a:t>
          </a:r>
          <a:r>
            <a:rPr lang="es-CL" dirty="0" smtClean="0"/>
            <a:t> aprobación de 60</a:t>
          </a:r>
          <a:r>
            <a:rPr lang="es-CL" dirty="0"/>
            <a:t>% de asignaturas </a:t>
          </a:r>
          <a:r>
            <a:rPr lang="es-CL" dirty="0" smtClean="0"/>
            <a:t>inscritas en el año, </a:t>
          </a:r>
          <a:r>
            <a:rPr lang="es-CL" dirty="0"/>
            <a:t>desde 2° año </a:t>
          </a:r>
          <a:r>
            <a:rPr lang="es-CL" dirty="0" smtClean="0"/>
            <a:t>aprobación de 70% de  asignaturas inscritas en el año) </a:t>
          </a:r>
          <a:endParaRPr lang="es-CL" dirty="0"/>
        </a:p>
      </dgm:t>
    </dgm:pt>
    <dgm:pt modelId="{B8643027-A548-45DD-9510-7362CB0F9FC6}" type="parTrans" cxnId="{55305721-61D9-44B8-8B57-9F84D9C37D0A}">
      <dgm:prSet/>
      <dgm:spPr/>
      <dgm:t>
        <a:bodyPr/>
        <a:lstStyle/>
        <a:p>
          <a:endParaRPr lang="es-CL"/>
        </a:p>
      </dgm:t>
    </dgm:pt>
    <dgm:pt modelId="{235332D1-F012-4822-99CF-741BA2381E03}" type="sibTrans" cxnId="{55305721-61D9-44B8-8B57-9F84D9C37D0A}">
      <dgm:prSet/>
      <dgm:spPr/>
      <dgm:t>
        <a:bodyPr/>
        <a:lstStyle/>
        <a:p>
          <a:endParaRPr lang="es-CL"/>
        </a:p>
      </dgm:t>
    </dgm:pt>
    <dgm:pt modelId="{99928C15-3688-4864-B85E-5D533BE44BBA}" type="pres">
      <dgm:prSet presAssocID="{0D92CFD9-3C40-4E95-8FEC-1B441CC6A9EB}" presName="cycle" presStyleCnt="0">
        <dgm:presLayoutVars>
          <dgm:chMax val="1"/>
          <dgm:dir/>
          <dgm:animLvl val="ctr"/>
          <dgm:resizeHandles val="exact"/>
        </dgm:presLayoutVars>
      </dgm:prSet>
      <dgm:spPr/>
      <dgm:t>
        <a:bodyPr/>
        <a:lstStyle/>
        <a:p>
          <a:endParaRPr lang="es-CL"/>
        </a:p>
      </dgm:t>
    </dgm:pt>
    <dgm:pt modelId="{9C413B20-B414-4638-8E3E-E6BD4EF1AF66}" type="pres">
      <dgm:prSet presAssocID="{20FF7407-6D62-410C-8C21-BB85ECB2CB38}" presName="centerShape" presStyleLbl="node0" presStyleIdx="0" presStyleCnt="1"/>
      <dgm:spPr/>
      <dgm:t>
        <a:bodyPr/>
        <a:lstStyle/>
        <a:p>
          <a:endParaRPr lang="es-CL"/>
        </a:p>
      </dgm:t>
    </dgm:pt>
    <dgm:pt modelId="{24A9DC57-4AB7-408D-8573-2D3291A6AE4B}" type="pres">
      <dgm:prSet presAssocID="{8CD1E8EA-E70D-4EB6-B7DD-D68516228C51}" presName="parTrans" presStyleLbl="bgSibTrans2D1" presStyleIdx="0" presStyleCnt="3"/>
      <dgm:spPr/>
      <dgm:t>
        <a:bodyPr/>
        <a:lstStyle/>
        <a:p>
          <a:endParaRPr lang="es-CL"/>
        </a:p>
      </dgm:t>
    </dgm:pt>
    <dgm:pt modelId="{2F0D517D-8F98-4565-948C-E7874B215445}" type="pres">
      <dgm:prSet presAssocID="{DB5894E3-9C87-4638-8F1B-E19B4A6DE18B}" presName="node" presStyleLbl="node1" presStyleIdx="0" presStyleCnt="3" custScaleX="128804">
        <dgm:presLayoutVars>
          <dgm:bulletEnabled val="1"/>
        </dgm:presLayoutVars>
      </dgm:prSet>
      <dgm:spPr/>
      <dgm:t>
        <a:bodyPr/>
        <a:lstStyle/>
        <a:p>
          <a:endParaRPr lang="es-CL"/>
        </a:p>
      </dgm:t>
    </dgm:pt>
    <dgm:pt modelId="{5F927334-5D5E-4D34-A497-A71962DEF8BE}" type="pres">
      <dgm:prSet presAssocID="{E77DF82E-81E7-4DA0-9C32-4F6E47393BD1}" presName="parTrans" presStyleLbl="bgSibTrans2D1" presStyleIdx="1" presStyleCnt="3"/>
      <dgm:spPr/>
      <dgm:t>
        <a:bodyPr/>
        <a:lstStyle/>
        <a:p>
          <a:endParaRPr lang="es-CL"/>
        </a:p>
      </dgm:t>
    </dgm:pt>
    <dgm:pt modelId="{5B386EDD-F960-42AB-B306-44372E76F600}" type="pres">
      <dgm:prSet presAssocID="{953A0B9D-3656-4457-99C6-90513B66FB29}" presName="node" presStyleLbl="node1" presStyleIdx="1" presStyleCnt="3" custScaleY="129843">
        <dgm:presLayoutVars>
          <dgm:bulletEnabled val="1"/>
        </dgm:presLayoutVars>
      </dgm:prSet>
      <dgm:spPr/>
      <dgm:t>
        <a:bodyPr/>
        <a:lstStyle/>
        <a:p>
          <a:endParaRPr lang="es-CL"/>
        </a:p>
      </dgm:t>
    </dgm:pt>
    <dgm:pt modelId="{ED469AAC-476A-4A26-9783-DCA2060FD4E3}" type="pres">
      <dgm:prSet presAssocID="{B8643027-A548-45DD-9510-7362CB0F9FC6}" presName="parTrans" presStyleLbl="bgSibTrans2D1" presStyleIdx="2" presStyleCnt="3"/>
      <dgm:spPr/>
      <dgm:t>
        <a:bodyPr/>
        <a:lstStyle/>
        <a:p>
          <a:endParaRPr lang="es-CL"/>
        </a:p>
      </dgm:t>
    </dgm:pt>
    <dgm:pt modelId="{21357619-B848-4BA2-B0EE-335231982DC8}" type="pres">
      <dgm:prSet presAssocID="{E3B7AD5D-249B-4C39-A965-334D0806775C}" presName="node" presStyleLbl="node1" presStyleIdx="2" presStyleCnt="3" custScaleX="128538">
        <dgm:presLayoutVars>
          <dgm:bulletEnabled val="1"/>
        </dgm:presLayoutVars>
      </dgm:prSet>
      <dgm:spPr/>
      <dgm:t>
        <a:bodyPr/>
        <a:lstStyle/>
        <a:p>
          <a:endParaRPr lang="es-CL"/>
        </a:p>
      </dgm:t>
    </dgm:pt>
  </dgm:ptLst>
  <dgm:cxnLst>
    <dgm:cxn modelId="{057801A9-EF6F-4672-9256-AC4A6544C0A3}" srcId="{0D92CFD9-3C40-4E95-8FEC-1B441CC6A9EB}" destId="{20FF7407-6D62-410C-8C21-BB85ECB2CB38}" srcOrd="0" destOrd="0" parTransId="{17846018-8666-49BB-A909-CC5F65BDD36B}" sibTransId="{37DC0FE8-B3FA-46CF-97EC-435AFA9E89D8}"/>
    <dgm:cxn modelId="{793F9F8C-ACA4-448E-84DA-07C00AD1A00C}" type="presOf" srcId="{E3B7AD5D-249B-4C39-A965-334D0806775C}" destId="{21357619-B848-4BA2-B0EE-335231982DC8}" srcOrd="0" destOrd="0" presId="urn:microsoft.com/office/officeart/2005/8/layout/radial4"/>
    <dgm:cxn modelId="{12891900-B4E1-4655-AF52-E66C496CF138}" type="presOf" srcId="{8CD1E8EA-E70D-4EB6-B7DD-D68516228C51}" destId="{24A9DC57-4AB7-408D-8573-2D3291A6AE4B}" srcOrd="0" destOrd="0" presId="urn:microsoft.com/office/officeart/2005/8/layout/radial4"/>
    <dgm:cxn modelId="{7DD3B3E1-7FE8-4291-94DC-B6DC15185DE0}" type="presOf" srcId="{953A0B9D-3656-4457-99C6-90513B66FB29}" destId="{5B386EDD-F960-42AB-B306-44372E76F600}" srcOrd="0" destOrd="0" presId="urn:microsoft.com/office/officeart/2005/8/layout/radial4"/>
    <dgm:cxn modelId="{55E89E51-52C3-49CA-A82B-2D95C9F73D1C}" type="presOf" srcId="{DB5894E3-9C87-4638-8F1B-E19B4A6DE18B}" destId="{2F0D517D-8F98-4565-948C-E7874B215445}" srcOrd="0" destOrd="0" presId="urn:microsoft.com/office/officeart/2005/8/layout/radial4"/>
    <dgm:cxn modelId="{55305721-61D9-44B8-8B57-9F84D9C37D0A}" srcId="{20FF7407-6D62-410C-8C21-BB85ECB2CB38}" destId="{E3B7AD5D-249B-4C39-A965-334D0806775C}" srcOrd="2" destOrd="0" parTransId="{B8643027-A548-45DD-9510-7362CB0F9FC6}" sibTransId="{235332D1-F012-4822-99CF-741BA2381E03}"/>
    <dgm:cxn modelId="{6A13D8C6-25B0-434B-81A7-67730DAEBA59}" type="presOf" srcId="{E77DF82E-81E7-4DA0-9C32-4F6E47393BD1}" destId="{5F927334-5D5E-4D34-A497-A71962DEF8BE}" srcOrd="0" destOrd="0" presId="urn:microsoft.com/office/officeart/2005/8/layout/radial4"/>
    <dgm:cxn modelId="{97FEEE88-E7BD-434C-9D9B-6F6340308177}" type="presOf" srcId="{0D92CFD9-3C40-4E95-8FEC-1B441CC6A9EB}" destId="{99928C15-3688-4864-B85E-5D533BE44BBA}" srcOrd="0" destOrd="0" presId="urn:microsoft.com/office/officeart/2005/8/layout/radial4"/>
    <dgm:cxn modelId="{32A65BCF-5F8A-495A-8774-932E291C0A1F}" srcId="{20FF7407-6D62-410C-8C21-BB85ECB2CB38}" destId="{953A0B9D-3656-4457-99C6-90513B66FB29}" srcOrd="1" destOrd="0" parTransId="{E77DF82E-81E7-4DA0-9C32-4F6E47393BD1}" sibTransId="{A21844B1-6CD9-454B-9159-A45748F181DD}"/>
    <dgm:cxn modelId="{9868D030-0CD3-4F8E-9F10-B167A1C688EE}" srcId="{20FF7407-6D62-410C-8C21-BB85ECB2CB38}" destId="{DB5894E3-9C87-4638-8F1B-E19B4A6DE18B}" srcOrd="0" destOrd="0" parTransId="{8CD1E8EA-E70D-4EB6-B7DD-D68516228C51}" sibTransId="{3F1BBA49-9B7E-4819-9681-E1A7D716EBC7}"/>
    <dgm:cxn modelId="{990D7DD3-FF54-4AB9-AF8A-AE76C3421066}" type="presOf" srcId="{B8643027-A548-45DD-9510-7362CB0F9FC6}" destId="{ED469AAC-476A-4A26-9783-DCA2060FD4E3}" srcOrd="0" destOrd="0" presId="urn:microsoft.com/office/officeart/2005/8/layout/radial4"/>
    <dgm:cxn modelId="{60079C91-B7D6-4F01-B318-3A2815DE6947}" type="presOf" srcId="{20FF7407-6D62-410C-8C21-BB85ECB2CB38}" destId="{9C413B20-B414-4638-8E3E-E6BD4EF1AF66}" srcOrd="0" destOrd="0" presId="urn:microsoft.com/office/officeart/2005/8/layout/radial4"/>
    <dgm:cxn modelId="{AB129D12-4047-4C0D-A979-BE660F9E6103}" type="presParOf" srcId="{99928C15-3688-4864-B85E-5D533BE44BBA}" destId="{9C413B20-B414-4638-8E3E-E6BD4EF1AF66}" srcOrd="0" destOrd="0" presId="urn:microsoft.com/office/officeart/2005/8/layout/radial4"/>
    <dgm:cxn modelId="{62E72998-851D-442F-A242-C71C17ECBA57}" type="presParOf" srcId="{99928C15-3688-4864-B85E-5D533BE44BBA}" destId="{24A9DC57-4AB7-408D-8573-2D3291A6AE4B}" srcOrd="1" destOrd="0" presId="urn:microsoft.com/office/officeart/2005/8/layout/radial4"/>
    <dgm:cxn modelId="{CC158459-F232-4FAF-BAB9-22732E675CAE}" type="presParOf" srcId="{99928C15-3688-4864-B85E-5D533BE44BBA}" destId="{2F0D517D-8F98-4565-948C-E7874B215445}" srcOrd="2" destOrd="0" presId="urn:microsoft.com/office/officeart/2005/8/layout/radial4"/>
    <dgm:cxn modelId="{417FF688-F617-4611-8DA7-0C1052F4AC3F}" type="presParOf" srcId="{99928C15-3688-4864-B85E-5D533BE44BBA}" destId="{5F927334-5D5E-4D34-A497-A71962DEF8BE}" srcOrd="3" destOrd="0" presId="urn:microsoft.com/office/officeart/2005/8/layout/radial4"/>
    <dgm:cxn modelId="{5B2EEA85-0BB1-456E-AB39-7443B37934A4}" type="presParOf" srcId="{99928C15-3688-4864-B85E-5D533BE44BBA}" destId="{5B386EDD-F960-42AB-B306-44372E76F600}" srcOrd="4" destOrd="0" presId="urn:microsoft.com/office/officeart/2005/8/layout/radial4"/>
    <dgm:cxn modelId="{32A8F0B4-29EC-4AA5-957D-A74FD97A9644}" type="presParOf" srcId="{99928C15-3688-4864-B85E-5D533BE44BBA}" destId="{ED469AAC-476A-4A26-9783-DCA2060FD4E3}" srcOrd="5" destOrd="0" presId="urn:microsoft.com/office/officeart/2005/8/layout/radial4"/>
    <dgm:cxn modelId="{8FFBCCFE-EC9D-4E61-B342-1B0A87AC8EB8}" type="presParOf" srcId="{99928C15-3688-4864-B85E-5D533BE44BBA}" destId="{21357619-B848-4BA2-B0EE-335231982DC8}"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C249EB-D1FF-4311-A5AB-14AFCF3C01B2}"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CL"/>
        </a:p>
      </dgm:t>
    </dgm:pt>
    <dgm:pt modelId="{C3456985-8F52-4AE8-8BE5-5A5858FCEDB5}">
      <dgm:prSet phldrT="[Texto]"/>
      <dgm:spPr/>
      <dgm:t>
        <a:bodyPr/>
        <a:lstStyle/>
        <a:p>
          <a:r>
            <a:rPr lang="es-CL"/>
            <a:t>Fondo Solidario de Crédito Universitario  </a:t>
          </a:r>
        </a:p>
      </dgm:t>
    </dgm:pt>
    <dgm:pt modelId="{3273480C-A720-4AD1-AAAD-B43E66C779F3}" type="parTrans" cxnId="{AE33F1FF-BA4D-4AAA-8DA6-1B7C1C7E1011}">
      <dgm:prSet/>
      <dgm:spPr/>
      <dgm:t>
        <a:bodyPr/>
        <a:lstStyle/>
        <a:p>
          <a:endParaRPr lang="es-CL"/>
        </a:p>
      </dgm:t>
    </dgm:pt>
    <dgm:pt modelId="{C34FE432-80A0-4733-B14F-F374D2D0B62F}" type="sibTrans" cxnId="{AE33F1FF-BA4D-4AAA-8DA6-1B7C1C7E1011}">
      <dgm:prSet/>
      <dgm:spPr/>
      <dgm:t>
        <a:bodyPr/>
        <a:lstStyle/>
        <a:p>
          <a:endParaRPr lang="es-CL"/>
        </a:p>
      </dgm:t>
    </dgm:pt>
    <dgm:pt modelId="{D94846A1-E53A-4D04-BEF5-21D9C2CEE1A6}">
      <dgm:prSet phldrT="[Texto]"/>
      <dgm:spPr/>
      <dgm:t>
        <a:bodyPr/>
        <a:lstStyle/>
        <a:p>
          <a:pPr algn="just"/>
          <a:r>
            <a:rPr lang="es-CL" dirty="0"/>
            <a:t>Financia parte o la totalidad del arancel referencial de la carrera, a través de un préstamo en UTM</a:t>
          </a:r>
        </a:p>
      </dgm:t>
    </dgm:pt>
    <dgm:pt modelId="{14E05024-7B47-40A7-87D1-6C6846BE45D9}" type="parTrans" cxnId="{0A2724E6-2D6E-4779-8382-EF3A068DE3D0}">
      <dgm:prSet/>
      <dgm:spPr/>
      <dgm:t>
        <a:bodyPr/>
        <a:lstStyle/>
        <a:p>
          <a:endParaRPr lang="es-CL"/>
        </a:p>
      </dgm:t>
    </dgm:pt>
    <dgm:pt modelId="{453F8C26-B063-4439-9231-A219D1F3F40C}" type="sibTrans" cxnId="{0A2724E6-2D6E-4779-8382-EF3A068DE3D0}">
      <dgm:prSet/>
      <dgm:spPr/>
      <dgm:t>
        <a:bodyPr/>
        <a:lstStyle/>
        <a:p>
          <a:endParaRPr lang="es-CL"/>
        </a:p>
      </dgm:t>
    </dgm:pt>
    <dgm:pt modelId="{66E311E5-95FC-468B-9029-A4E2A26B94A8}">
      <dgm:prSet phldrT="[Texto]"/>
      <dgm:spPr/>
      <dgm:t>
        <a:bodyPr/>
        <a:lstStyle/>
        <a:p>
          <a:pPr algn="just"/>
          <a:r>
            <a:rPr lang="es-CL" dirty="0"/>
            <a:t>Porcentaje  a cubrir  dependerá de porcentaje de vulnerabilidad en que se encuentre la familia </a:t>
          </a:r>
        </a:p>
      </dgm:t>
    </dgm:pt>
    <dgm:pt modelId="{A0D6FE08-4C4E-4191-942F-B2612DB19AC3}" type="parTrans" cxnId="{228A57F8-C975-4C32-A567-6F5A8C6B4CAD}">
      <dgm:prSet/>
      <dgm:spPr/>
      <dgm:t>
        <a:bodyPr/>
        <a:lstStyle/>
        <a:p>
          <a:endParaRPr lang="es-CL"/>
        </a:p>
      </dgm:t>
    </dgm:pt>
    <dgm:pt modelId="{5705C062-0601-4AAA-BE32-28D4210C1CD2}" type="sibTrans" cxnId="{228A57F8-C975-4C32-A567-6F5A8C6B4CAD}">
      <dgm:prSet/>
      <dgm:spPr/>
      <dgm:t>
        <a:bodyPr/>
        <a:lstStyle/>
        <a:p>
          <a:endParaRPr lang="es-CL"/>
        </a:p>
      </dgm:t>
    </dgm:pt>
    <dgm:pt modelId="{7B8504EE-62AA-447F-8887-3EE508211BB0}">
      <dgm:prSet phldrT="[Texto]"/>
      <dgm:spPr/>
      <dgm:t>
        <a:bodyPr/>
        <a:lstStyle/>
        <a:p>
          <a:r>
            <a:rPr lang="es-CL" dirty="0"/>
            <a:t>Crédito con Garantía Estatal </a:t>
          </a:r>
        </a:p>
      </dgm:t>
    </dgm:pt>
    <dgm:pt modelId="{B4BE07E0-D33E-473B-BE8D-2FF48AB8D3E9}" type="parTrans" cxnId="{54696A7C-6957-4CCF-931A-6C93ADFFC700}">
      <dgm:prSet/>
      <dgm:spPr/>
      <dgm:t>
        <a:bodyPr/>
        <a:lstStyle/>
        <a:p>
          <a:endParaRPr lang="es-CL"/>
        </a:p>
      </dgm:t>
    </dgm:pt>
    <dgm:pt modelId="{29510A91-79E4-4B1D-BF38-0528548C4FFB}" type="sibTrans" cxnId="{54696A7C-6957-4CCF-931A-6C93ADFFC700}">
      <dgm:prSet/>
      <dgm:spPr/>
      <dgm:t>
        <a:bodyPr/>
        <a:lstStyle/>
        <a:p>
          <a:endParaRPr lang="es-CL"/>
        </a:p>
      </dgm:t>
    </dgm:pt>
    <dgm:pt modelId="{435AB638-AC50-4561-8893-A5B575CEC643}">
      <dgm:prSet phldrT="[Texto]"/>
      <dgm:spPr/>
      <dgm:t>
        <a:bodyPr/>
        <a:lstStyle/>
        <a:p>
          <a:pPr algn="just"/>
          <a:r>
            <a:rPr lang="es-CL"/>
            <a:t>Financia desde $200.000 hasta el total del arancel de referencia de la carrera, a través de un préstamo en UF otorgado por una institución financiera. </a:t>
          </a:r>
        </a:p>
      </dgm:t>
    </dgm:pt>
    <dgm:pt modelId="{B8840555-22AC-4465-BEBD-3A2F0773D063}" type="parTrans" cxnId="{26A04FC1-A262-4AA9-88AC-6115439650B9}">
      <dgm:prSet/>
      <dgm:spPr/>
      <dgm:t>
        <a:bodyPr/>
        <a:lstStyle/>
        <a:p>
          <a:endParaRPr lang="es-CL"/>
        </a:p>
      </dgm:t>
    </dgm:pt>
    <dgm:pt modelId="{38523BA9-377F-436B-BB24-45A4D84EA884}" type="sibTrans" cxnId="{26A04FC1-A262-4AA9-88AC-6115439650B9}">
      <dgm:prSet/>
      <dgm:spPr/>
      <dgm:t>
        <a:bodyPr/>
        <a:lstStyle/>
        <a:p>
          <a:endParaRPr lang="es-CL"/>
        </a:p>
      </dgm:t>
    </dgm:pt>
    <dgm:pt modelId="{151CDC08-EF8F-429A-B2CD-646F79640B36}">
      <dgm:prSet phldrT="[Texto]"/>
      <dgm:spPr/>
      <dgm:t>
        <a:bodyPr/>
        <a:lstStyle/>
        <a:p>
          <a:pPr algn="just"/>
          <a:r>
            <a:rPr lang="es-CL" dirty="0"/>
            <a:t>Requisito de asignación : pertenecer al 80% de la población más vulnerable del país ( puede ampliarse al 90% o 100% según presupuesto disponible) </a:t>
          </a:r>
        </a:p>
      </dgm:t>
    </dgm:pt>
    <dgm:pt modelId="{519D8AD0-AE7B-48CE-B465-B89F42175ED3}" type="parTrans" cxnId="{2DB76298-FEA6-460F-83FC-F9CCFA5A9BC0}">
      <dgm:prSet/>
      <dgm:spPr/>
      <dgm:t>
        <a:bodyPr/>
        <a:lstStyle/>
        <a:p>
          <a:endParaRPr lang="es-CL"/>
        </a:p>
      </dgm:t>
    </dgm:pt>
    <dgm:pt modelId="{506285A9-1A9E-4B05-968A-ACBFBDA6BEE8}" type="sibTrans" cxnId="{2DB76298-FEA6-460F-83FC-F9CCFA5A9BC0}">
      <dgm:prSet/>
      <dgm:spPr/>
      <dgm:t>
        <a:bodyPr/>
        <a:lstStyle/>
        <a:p>
          <a:endParaRPr lang="es-CL"/>
        </a:p>
      </dgm:t>
    </dgm:pt>
    <dgm:pt modelId="{D0E6F692-365D-49C5-BD23-69FE2DEC1380}">
      <dgm:prSet/>
      <dgm:spPr/>
      <dgm:t>
        <a:bodyPr/>
        <a:lstStyle/>
        <a:p>
          <a:pPr algn="just"/>
          <a:r>
            <a:rPr lang="es-CL"/>
            <a:t>Para hacer efectivo el beneficio deberá firmar pagaré el primer y segundo semestre de cada año</a:t>
          </a:r>
        </a:p>
      </dgm:t>
    </dgm:pt>
    <dgm:pt modelId="{79F2E56D-E550-4CBC-ABE7-7B780B04C149}" type="parTrans" cxnId="{1718347C-C4DB-4470-9A95-2E16081EC8B3}">
      <dgm:prSet/>
      <dgm:spPr/>
      <dgm:t>
        <a:bodyPr/>
        <a:lstStyle/>
        <a:p>
          <a:endParaRPr lang="es-CL"/>
        </a:p>
      </dgm:t>
    </dgm:pt>
    <dgm:pt modelId="{36955D20-7871-4CA5-A178-8C44B66D956B}" type="sibTrans" cxnId="{1718347C-C4DB-4470-9A95-2E16081EC8B3}">
      <dgm:prSet/>
      <dgm:spPr/>
      <dgm:t>
        <a:bodyPr/>
        <a:lstStyle/>
        <a:p>
          <a:endParaRPr lang="es-CL"/>
        </a:p>
      </dgm:t>
    </dgm:pt>
    <dgm:pt modelId="{E148878D-E713-4917-B9C3-2CA727B21D3B}">
      <dgm:prSet/>
      <dgm:spPr/>
      <dgm:t>
        <a:bodyPr/>
        <a:lstStyle/>
        <a:p>
          <a:r>
            <a:rPr lang="es-CL" dirty="0"/>
            <a:t>Para mantener el beneficio debe aprobar  el 50 % de las asignaturas inscritas durante la permanencia de la carrera. </a:t>
          </a:r>
        </a:p>
      </dgm:t>
    </dgm:pt>
    <dgm:pt modelId="{B1C23B24-F455-462F-B4D6-092A871481A3}" type="parTrans" cxnId="{E8989244-BF01-4A2A-A906-896F6535C921}">
      <dgm:prSet/>
      <dgm:spPr/>
      <dgm:t>
        <a:bodyPr/>
        <a:lstStyle/>
        <a:p>
          <a:endParaRPr lang="es-CL"/>
        </a:p>
      </dgm:t>
    </dgm:pt>
    <dgm:pt modelId="{FB1351FE-CF6F-4822-AAEC-FF240A4C4A6E}" type="sibTrans" cxnId="{E8989244-BF01-4A2A-A906-896F6535C921}">
      <dgm:prSet/>
      <dgm:spPr/>
      <dgm:t>
        <a:bodyPr/>
        <a:lstStyle/>
        <a:p>
          <a:endParaRPr lang="es-CL"/>
        </a:p>
      </dgm:t>
    </dgm:pt>
    <dgm:pt modelId="{F630F13F-3FC2-4A86-8451-3579B67533BA}">
      <dgm:prSet/>
      <dgm:spPr/>
      <dgm:t>
        <a:bodyPr/>
        <a:lstStyle/>
        <a:p>
          <a:pPr algn="just"/>
          <a:r>
            <a:rPr lang="es-CL" dirty="0"/>
            <a:t>Para hacer efectivo el beneficio se firma un pagaré, en Entidad Bancaria a </a:t>
          </a:r>
          <a:r>
            <a:rPr lang="es-CL" dirty="0" smtClean="0"/>
            <a:t>informar.  </a:t>
          </a:r>
          <a:endParaRPr lang="es-CL" dirty="0"/>
        </a:p>
      </dgm:t>
    </dgm:pt>
    <dgm:pt modelId="{324E0BCC-ACE2-4B0E-ADCB-D1AEC978218F}" type="parTrans" cxnId="{F074933F-A5AD-48CE-B902-5EEFEB76F58B}">
      <dgm:prSet/>
      <dgm:spPr/>
      <dgm:t>
        <a:bodyPr/>
        <a:lstStyle/>
        <a:p>
          <a:endParaRPr lang="es-CL"/>
        </a:p>
      </dgm:t>
    </dgm:pt>
    <dgm:pt modelId="{D2F31BDD-25CF-4576-AEEB-8A558EA32ACF}" type="sibTrans" cxnId="{F074933F-A5AD-48CE-B902-5EEFEB76F58B}">
      <dgm:prSet/>
      <dgm:spPr/>
      <dgm:t>
        <a:bodyPr/>
        <a:lstStyle/>
        <a:p>
          <a:endParaRPr lang="es-CL"/>
        </a:p>
      </dgm:t>
    </dgm:pt>
    <dgm:pt modelId="{A7E6A3EB-3449-495D-B11F-9B8ED2DE7AAF}" type="pres">
      <dgm:prSet presAssocID="{7BC249EB-D1FF-4311-A5AB-14AFCF3C01B2}" presName="list" presStyleCnt="0">
        <dgm:presLayoutVars>
          <dgm:dir/>
          <dgm:animLvl val="lvl"/>
        </dgm:presLayoutVars>
      </dgm:prSet>
      <dgm:spPr/>
      <dgm:t>
        <a:bodyPr/>
        <a:lstStyle/>
        <a:p>
          <a:endParaRPr lang="es-CL"/>
        </a:p>
      </dgm:t>
    </dgm:pt>
    <dgm:pt modelId="{4465DC99-8B0E-4A62-82DB-8CBEFC491176}" type="pres">
      <dgm:prSet presAssocID="{C3456985-8F52-4AE8-8BE5-5A5858FCEDB5}" presName="posSpace" presStyleCnt="0"/>
      <dgm:spPr/>
    </dgm:pt>
    <dgm:pt modelId="{5214EDA6-4439-4447-993A-2771A933B53F}" type="pres">
      <dgm:prSet presAssocID="{C3456985-8F52-4AE8-8BE5-5A5858FCEDB5}" presName="vertFlow" presStyleCnt="0"/>
      <dgm:spPr/>
    </dgm:pt>
    <dgm:pt modelId="{73408F30-E838-4A1F-B6E9-AFEA31291164}" type="pres">
      <dgm:prSet presAssocID="{C3456985-8F52-4AE8-8BE5-5A5858FCEDB5}" presName="topSpace" presStyleCnt="0"/>
      <dgm:spPr/>
    </dgm:pt>
    <dgm:pt modelId="{68BCB583-2901-4403-894A-43173D25A472}" type="pres">
      <dgm:prSet presAssocID="{C3456985-8F52-4AE8-8BE5-5A5858FCEDB5}" presName="firstComp" presStyleCnt="0"/>
      <dgm:spPr/>
    </dgm:pt>
    <dgm:pt modelId="{ACF23218-DAFD-4EB5-9B83-293B8516A409}" type="pres">
      <dgm:prSet presAssocID="{C3456985-8F52-4AE8-8BE5-5A5858FCEDB5}" presName="firstChild" presStyleLbl="bgAccFollowNode1" presStyleIdx="0" presStyleCnt="7"/>
      <dgm:spPr/>
      <dgm:t>
        <a:bodyPr/>
        <a:lstStyle/>
        <a:p>
          <a:endParaRPr lang="es-CL"/>
        </a:p>
      </dgm:t>
    </dgm:pt>
    <dgm:pt modelId="{8A233E54-FD85-46CB-BBD1-3457706971E2}" type="pres">
      <dgm:prSet presAssocID="{C3456985-8F52-4AE8-8BE5-5A5858FCEDB5}" presName="firstChildTx" presStyleLbl="bgAccFollowNode1" presStyleIdx="0" presStyleCnt="7">
        <dgm:presLayoutVars>
          <dgm:bulletEnabled val="1"/>
        </dgm:presLayoutVars>
      </dgm:prSet>
      <dgm:spPr/>
      <dgm:t>
        <a:bodyPr/>
        <a:lstStyle/>
        <a:p>
          <a:endParaRPr lang="es-CL"/>
        </a:p>
      </dgm:t>
    </dgm:pt>
    <dgm:pt modelId="{C26F4114-38B8-415C-A3CC-F8DD996A7A17}" type="pres">
      <dgm:prSet presAssocID="{66E311E5-95FC-468B-9029-A4E2A26B94A8}" presName="comp" presStyleCnt="0"/>
      <dgm:spPr/>
    </dgm:pt>
    <dgm:pt modelId="{B0265A1A-1571-4297-8410-3CBB7986A046}" type="pres">
      <dgm:prSet presAssocID="{66E311E5-95FC-468B-9029-A4E2A26B94A8}" presName="child" presStyleLbl="bgAccFollowNode1" presStyleIdx="1" presStyleCnt="7"/>
      <dgm:spPr/>
      <dgm:t>
        <a:bodyPr/>
        <a:lstStyle/>
        <a:p>
          <a:endParaRPr lang="es-CL"/>
        </a:p>
      </dgm:t>
    </dgm:pt>
    <dgm:pt modelId="{A8D91057-030A-4698-AD3E-A4DA58971D08}" type="pres">
      <dgm:prSet presAssocID="{66E311E5-95FC-468B-9029-A4E2A26B94A8}" presName="childTx" presStyleLbl="bgAccFollowNode1" presStyleIdx="1" presStyleCnt="7">
        <dgm:presLayoutVars>
          <dgm:bulletEnabled val="1"/>
        </dgm:presLayoutVars>
      </dgm:prSet>
      <dgm:spPr/>
      <dgm:t>
        <a:bodyPr/>
        <a:lstStyle/>
        <a:p>
          <a:endParaRPr lang="es-CL"/>
        </a:p>
      </dgm:t>
    </dgm:pt>
    <dgm:pt modelId="{0F6FCD6B-4FEF-4D56-A6FE-3096D7375B6E}" type="pres">
      <dgm:prSet presAssocID="{D0E6F692-365D-49C5-BD23-69FE2DEC1380}" presName="comp" presStyleCnt="0"/>
      <dgm:spPr/>
    </dgm:pt>
    <dgm:pt modelId="{68C9BF86-FF67-41F5-AEA0-398B69C9C44A}" type="pres">
      <dgm:prSet presAssocID="{D0E6F692-365D-49C5-BD23-69FE2DEC1380}" presName="child" presStyleLbl="bgAccFollowNode1" presStyleIdx="2" presStyleCnt="7"/>
      <dgm:spPr/>
      <dgm:t>
        <a:bodyPr/>
        <a:lstStyle/>
        <a:p>
          <a:endParaRPr lang="es-CL"/>
        </a:p>
      </dgm:t>
    </dgm:pt>
    <dgm:pt modelId="{FC8A3714-AFC8-4A38-ACC7-08989867E093}" type="pres">
      <dgm:prSet presAssocID="{D0E6F692-365D-49C5-BD23-69FE2DEC1380}" presName="childTx" presStyleLbl="bgAccFollowNode1" presStyleIdx="2" presStyleCnt="7">
        <dgm:presLayoutVars>
          <dgm:bulletEnabled val="1"/>
        </dgm:presLayoutVars>
      </dgm:prSet>
      <dgm:spPr/>
      <dgm:t>
        <a:bodyPr/>
        <a:lstStyle/>
        <a:p>
          <a:endParaRPr lang="es-CL"/>
        </a:p>
      </dgm:t>
    </dgm:pt>
    <dgm:pt modelId="{1289F0BB-645B-415D-8FEB-58E76A5CE4DE}" type="pres">
      <dgm:prSet presAssocID="{E148878D-E713-4917-B9C3-2CA727B21D3B}" presName="comp" presStyleCnt="0"/>
      <dgm:spPr/>
    </dgm:pt>
    <dgm:pt modelId="{225EA427-EADE-46EB-9BB8-1F1E8C9605BD}" type="pres">
      <dgm:prSet presAssocID="{E148878D-E713-4917-B9C3-2CA727B21D3B}" presName="child" presStyleLbl="bgAccFollowNode1" presStyleIdx="3" presStyleCnt="7"/>
      <dgm:spPr/>
      <dgm:t>
        <a:bodyPr/>
        <a:lstStyle/>
        <a:p>
          <a:endParaRPr lang="es-CL"/>
        </a:p>
      </dgm:t>
    </dgm:pt>
    <dgm:pt modelId="{FBFBB9CA-DE56-4F8F-91ED-D4EDF71281FD}" type="pres">
      <dgm:prSet presAssocID="{E148878D-E713-4917-B9C3-2CA727B21D3B}" presName="childTx" presStyleLbl="bgAccFollowNode1" presStyleIdx="3" presStyleCnt="7">
        <dgm:presLayoutVars>
          <dgm:bulletEnabled val="1"/>
        </dgm:presLayoutVars>
      </dgm:prSet>
      <dgm:spPr/>
      <dgm:t>
        <a:bodyPr/>
        <a:lstStyle/>
        <a:p>
          <a:endParaRPr lang="es-CL"/>
        </a:p>
      </dgm:t>
    </dgm:pt>
    <dgm:pt modelId="{C4840F19-89E2-4D1B-8FCD-B20A386775F6}" type="pres">
      <dgm:prSet presAssocID="{C3456985-8F52-4AE8-8BE5-5A5858FCEDB5}" presName="negSpace" presStyleCnt="0"/>
      <dgm:spPr/>
    </dgm:pt>
    <dgm:pt modelId="{F97B312C-BB4D-4885-B186-53932E8DDD96}" type="pres">
      <dgm:prSet presAssocID="{C3456985-8F52-4AE8-8BE5-5A5858FCEDB5}" presName="circle" presStyleLbl="node1" presStyleIdx="0" presStyleCnt="2"/>
      <dgm:spPr/>
      <dgm:t>
        <a:bodyPr/>
        <a:lstStyle/>
        <a:p>
          <a:endParaRPr lang="es-CL"/>
        </a:p>
      </dgm:t>
    </dgm:pt>
    <dgm:pt modelId="{E4F279BE-483E-47DD-BA71-24B0743C52AE}" type="pres">
      <dgm:prSet presAssocID="{C34FE432-80A0-4733-B14F-F374D2D0B62F}" presName="transSpace" presStyleCnt="0"/>
      <dgm:spPr/>
    </dgm:pt>
    <dgm:pt modelId="{46327A05-38A7-42C4-A06F-4812736836C2}" type="pres">
      <dgm:prSet presAssocID="{7B8504EE-62AA-447F-8887-3EE508211BB0}" presName="posSpace" presStyleCnt="0"/>
      <dgm:spPr/>
    </dgm:pt>
    <dgm:pt modelId="{B63B13E4-A473-40FB-B457-7B75F7A5789F}" type="pres">
      <dgm:prSet presAssocID="{7B8504EE-62AA-447F-8887-3EE508211BB0}" presName="vertFlow" presStyleCnt="0"/>
      <dgm:spPr/>
    </dgm:pt>
    <dgm:pt modelId="{4C1E8913-9280-4E6B-BDBB-247A91DAD0DA}" type="pres">
      <dgm:prSet presAssocID="{7B8504EE-62AA-447F-8887-3EE508211BB0}" presName="topSpace" presStyleCnt="0"/>
      <dgm:spPr/>
    </dgm:pt>
    <dgm:pt modelId="{42A77010-1EF8-424F-B497-2005C7018374}" type="pres">
      <dgm:prSet presAssocID="{7B8504EE-62AA-447F-8887-3EE508211BB0}" presName="firstComp" presStyleCnt="0"/>
      <dgm:spPr/>
    </dgm:pt>
    <dgm:pt modelId="{634C0B76-B54A-42A1-9236-A3F97A5AF69C}" type="pres">
      <dgm:prSet presAssocID="{7B8504EE-62AA-447F-8887-3EE508211BB0}" presName="firstChild" presStyleLbl="bgAccFollowNode1" presStyleIdx="4" presStyleCnt="7"/>
      <dgm:spPr/>
      <dgm:t>
        <a:bodyPr/>
        <a:lstStyle/>
        <a:p>
          <a:endParaRPr lang="es-CL"/>
        </a:p>
      </dgm:t>
    </dgm:pt>
    <dgm:pt modelId="{26C60766-CA21-4364-89AB-B7CE2D3139FA}" type="pres">
      <dgm:prSet presAssocID="{7B8504EE-62AA-447F-8887-3EE508211BB0}" presName="firstChildTx" presStyleLbl="bgAccFollowNode1" presStyleIdx="4" presStyleCnt="7">
        <dgm:presLayoutVars>
          <dgm:bulletEnabled val="1"/>
        </dgm:presLayoutVars>
      </dgm:prSet>
      <dgm:spPr/>
      <dgm:t>
        <a:bodyPr/>
        <a:lstStyle/>
        <a:p>
          <a:endParaRPr lang="es-CL"/>
        </a:p>
      </dgm:t>
    </dgm:pt>
    <dgm:pt modelId="{F902DA18-F5F3-4AAC-8C5F-3CB4027EB485}" type="pres">
      <dgm:prSet presAssocID="{151CDC08-EF8F-429A-B2CD-646F79640B36}" presName="comp" presStyleCnt="0"/>
      <dgm:spPr/>
    </dgm:pt>
    <dgm:pt modelId="{E283AC14-4A92-4CEB-AAD2-4A4205CFB1E3}" type="pres">
      <dgm:prSet presAssocID="{151CDC08-EF8F-429A-B2CD-646F79640B36}" presName="child" presStyleLbl="bgAccFollowNode1" presStyleIdx="5" presStyleCnt="7"/>
      <dgm:spPr/>
      <dgm:t>
        <a:bodyPr/>
        <a:lstStyle/>
        <a:p>
          <a:endParaRPr lang="es-CL"/>
        </a:p>
      </dgm:t>
    </dgm:pt>
    <dgm:pt modelId="{2AC6F546-3705-4D7F-B390-A037E7F494C8}" type="pres">
      <dgm:prSet presAssocID="{151CDC08-EF8F-429A-B2CD-646F79640B36}" presName="childTx" presStyleLbl="bgAccFollowNode1" presStyleIdx="5" presStyleCnt="7">
        <dgm:presLayoutVars>
          <dgm:bulletEnabled val="1"/>
        </dgm:presLayoutVars>
      </dgm:prSet>
      <dgm:spPr/>
      <dgm:t>
        <a:bodyPr/>
        <a:lstStyle/>
        <a:p>
          <a:endParaRPr lang="es-CL"/>
        </a:p>
      </dgm:t>
    </dgm:pt>
    <dgm:pt modelId="{2FBAE107-D946-4198-B4F1-FE04328649BC}" type="pres">
      <dgm:prSet presAssocID="{F630F13F-3FC2-4A86-8451-3579B67533BA}" presName="comp" presStyleCnt="0"/>
      <dgm:spPr/>
    </dgm:pt>
    <dgm:pt modelId="{E270907D-7726-4CCE-A9F5-36383CE0E9AF}" type="pres">
      <dgm:prSet presAssocID="{F630F13F-3FC2-4A86-8451-3579B67533BA}" presName="child" presStyleLbl="bgAccFollowNode1" presStyleIdx="6" presStyleCnt="7"/>
      <dgm:spPr/>
      <dgm:t>
        <a:bodyPr/>
        <a:lstStyle/>
        <a:p>
          <a:endParaRPr lang="es-CL"/>
        </a:p>
      </dgm:t>
    </dgm:pt>
    <dgm:pt modelId="{14B4EA75-E525-460C-A0E5-D0392184AE51}" type="pres">
      <dgm:prSet presAssocID="{F630F13F-3FC2-4A86-8451-3579B67533BA}" presName="childTx" presStyleLbl="bgAccFollowNode1" presStyleIdx="6" presStyleCnt="7">
        <dgm:presLayoutVars>
          <dgm:bulletEnabled val="1"/>
        </dgm:presLayoutVars>
      </dgm:prSet>
      <dgm:spPr/>
      <dgm:t>
        <a:bodyPr/>
        <a:lstStyle/>
        <a:p>
          <a:endParaRPr lang="es-CL"/>
        </a:p>
      </dgm:t>
    </dgm:pt>
    <dgm:pt modelId="{82D651A9-FD1A-451A-BCA3-68CE37D8EC35}" type="pres">
      <dgm:prSet presAssocID="{7B8504EE-62AA-447F-8887-3EE508211BB0}" presName="negSpace" presStyleCnt="0"/>
      <dgm:spPr/>
    </dgm:pt>
    <dgm:pt modelId="{714D3088-A750-4E58-98AF-53B2C108D34D}" type="pres">
      <dgm:prSet presAssocID="{7B8504EE-62AA-447F-8887-3EE508211BB0}" presName="circle" presStyleLbl="node1" presStyleIdx="1" presStyleCnt="2"/>
      <dgm:spPr/>
      <dgm:t>
        <a:bodyPr/>
        <a:lstStyle/>
        <a:p>
          <a:endParaRPr lang="es-CL"/>
        </a:p>
      </dgm:t>
    </dgm:pt>
  </dgm:ptLst>
  <dgm:cxnLst>
    <dgm:cxn modelId="{54696A7C-6957-4CCF-931A-6C93ADFFC700}" srcId="{7BC249EB-D1FF-4311-A5AB-14AFCF3C01B2}" destId="{7B8504EE-62AA-447F-8887-3EE508211BB0}" srcOrd="1" destOrd="0" parTransId="{B4BE07E0-D33E-473B-BE8D-2FF48AB8D3E9}" sibTransId="{29510A91-79E4-4B1D-BF38-0528548C4FFB}"/>
    <dgm:cxn modelId="{8A644017-449F-4F0B-B2B6-A925A6136684}" type="presOf" srcId="{D94846A1-E53A-4D04-BEF5-21D9C2CEE1A6}" destId="{ACF23218-DAFD-4EB5-9B83-293B8516A409}" srcOrd="0" destOrd="0" presId="urn:microsoft.com/office/officeart/2005/8/layout/hList9"/>
    <dgm:cxn modelId="{1718347C-C4DB-4470-9A95-2E16081EC8B3}" srcId="{C3456985-8F52-4AE8-8BE5-5A5858FCEDB5}" destId="{D0E6F692-365D-49C5-BD23-69FE2DEC1380}" srcOrd="2" destOrd="0" parTransId="{79F2E56D-E550-4CBC-ABE7-7B780B04C149}" sibTransId="{36955D20-7871-4CA5-A178-8C44B66D956B}"/>
    <dgm:cxn modelId="{B5330283-60D1-4292-A248-05C4E28434DB}" type="presOf" srcId="{7BC249EB-D1FF-4311-A5AB-14AFCF3C01B2}" destId="{A7E6A3EB-3449-495D-B11F-9B8ED2DE7AAF}" srcOrd="0" destOrd="0" presId="urn:microsoft.com/office/officeart/2005/8/layout/hList9"/>
    <dgm:cxn modelId="{F6B13836-3F91-42EE-8D5B-C223CFCA53F7}" type="presOf" srcId="{435AB638-AC50-4561-8893-A5B575CEC643}" destId="{634C0B76-B54A-42A1-9236-A3F97A5AF69C}" srcOrd="0" destOrd="0" presId="urn:microsoft.com/office/officeart/2005/8/layout/hList9"/>
    <dgm:cxn modelId="{8B536398-08E6-45C4-A5D8-2CE14031BE3A}" type="presOf" srcId="{D94846A1-E53A-4D04-BEF5-21D9C2CEE1A6}" destId="{8A233E54-FD85-46CB-BBD1-3457706971E2}" srcOrd="1" destOrd="0" presId="urn:microsoft.com/office/officeart/2005/8/layout/hList9"/>
    <dgm:cxn modelId="{E8989244-BF01-4A2A-A906-896F6535C921}" srcId="{C3456985-8F52-4AE8-8BE5-5A5858FCEDB5}" destId="{E148878D-E713-4917-B9C3-2CA727B21D3B}" srcOrd="3" destOrd="0" parTransId="{B1C23B24-F455-462F-B4D6-092A871481A3}" sibTransId="{FB1351FE-CF6F-4822-AAEC-FF240A4C4A6E}"/>
    <dgm:cxn modelId="{4ABE43A2-EDFA-414F-B368-671E1E05F6D7}" type="presOf" srcId="{151CDC08-EF8F-429A-B2CD-646F79640B36}" destId="{2AC6F546-3705-4D7F-B390-A037E7F494C8}" srcOrd="1" destOrd="0" presId="urn:microsoft.com/office/officeart/2005/8/layout/hList9"/>
    <dgm:cxn modelId="{26A04FC1-A262-4AA9-88AC-6115439650B9}" srcId="{7B8504EE-62AA-447F-8887-3EE508211BB0}" destId="{435AB638-AC50-4561-8893-A5B575CEC643}" srcOrd="0" destOrd="0" parTransId="{B8840555-22AC-4465-BEBD-3A2F0773D063}" sibTransId="{38523BA9-377F-436B-BB24-45A4D84EA884}"/>
    <dgm:cxn modelId="{28CE0D0A-F3A9-4144-AA97-92DA5A83743E}" type="presOf" srcId="{D0E6F692-365D-49C5-BD23-69FE2DEC1380}" destId="{FC8A3714-AFC8-4A38-ACC7-08989867E093}" srcOrd="1" destOrd="0" presId="urn:microsoft.com/office/officeart/2005/8/layout/hList9"/>
    <dgm:cxn modelId="{FF24A64A-5FD3-43BA-8B75-88BAEF4420DA}" type="presOf" srcId="{66E311E5-95FC-468B-9029-A4E2A26B94A8}" destId="{B0265A1A-1571-4297-8410-3CBB7986A046}" srcOrd="0" destOrd="0" presId="urn:microsoft.com/office/officeart/2005/8/layout/hList9"/>
    <dgm:cxn modelId="{50475571-51FD-44B4-B138-7ADDABD49447}" type="presOf" srcId="{E148878D-E713-4917-B9C3-2CA727B21D3B}" destId="{FBFBB9CA-DE56-4F8F-91ED-D4EDF71281FD}" srcOrd="1" destOrd="0" presId="urn:microsoft.com/office/officeart/2005/8/layout/hList9"/>
    <dgm:cxn modelId="{D2A61FDE-0071-42BE-9AEE-17FBCADEFCA9}" type="presOf" srcId="{F630F13F-3FC2-4A86-8451-3579B67533BA}" destId="{E270907D-7726-4CCE-A9F5-36383CE0E9AF}" srcOrd="0" destOrd="0" presId="urn:microsoft.com/office/officeart/2005/8/layout/hList9"/>
    <dgm:cxn modelId="{06E42D38-7C9D-444F-899C-7D8C62E4DDB1}" type="presOf" srcId="{F630F13F-3FC2-4A86-8451-3579B67533BA}" destId="{14B4EA75-E525-460C-A0E5-D0392184AE51}" srcOrd="1" destOrd="0" presId="urn:microsoft.com/office/officeart/2005/8/layout/hList9"/>
    <dgm:cxn modelId="{84EC0B98-9F61-4090-A734-525FBDDFBBC2}" type="presOf" srcId="{7B8504EE-62AA-447F-8887-3EE508211BB0}" destId="{714D3088-A750-4E58-98AF-53B2C108D34D}" srcOrd="0" destOrd="0" presId="urn:microsoft.com/office/officeart/2005/8/layout/hList9"/>
    <dgm:cxn modelId="{3B0BA8A1-D84D-4197-A3E8-D546376FEE57}" type="presOf" srcId="{66E311E5-95FC-468B-9029-A4E2A26B94A8}" destId="{A8D91057-030A-4698-AD3E-A4DA58971D08}" srcOrd="1" destOrd="0" presId="urn:microsoft.com/office/officeart/2005/8/layout/hList9"/>
    <dgm:cxn modelId="{848600E3-A1D6-40E5-9412-F332E01D3E84}" type="presOf" srcId="{E148878D-E713-4917-B9C3-2CA727B21D3B}" destId="{225EA427-EADE-46EB-9BB8-1F1E8C9605BD}" srcOrd="0" destOrd="0" presId="urn:microsoft.com/office/officeart/2005/8/layout/hList9"/>
    <dgm:cxn modelId="{8DE171BC-D34F-4061-8B6B-60633197F013}" type="presOf" srcId="{435AB638-AC50-4561-8893-A5B575CEC643}" destId="{26C60766-CA21-4364-89AB-B7CE2D3139FA}" srcOrd="1" destOrd="0" presId="urn:microsoft.com/office/officeart/2005/8/layout/hList9"/>
    <dgm:cxn modelId="{228A57F8-C975-4C32-A567-6F5A8C6B4CAD}" srcId="{C3456985-8F52-4AE8-8BE5-5A5858FCEDB5}" destId="{66E311E5-95FC-468B-9029-A4E2A26B94A8}" srcOrd="1" destOrd="0" parTransId="{A0D6FE08-4C4E-4191-942F-B2612DB19AC3}" sibTransId="{5705C062-0601-4AAA-BE32-28D4210C1CD2}"/>
    <dgm:cxn modelId="{94EE4667-96E6-4D9D-9D8B-C47FE24E4773}" type="presOf" srcId="{151CDC08-EF8F-429A-B2CD-646F79640B36}" destId="{E283AC14-4A92-4CEB-AAD2-4A4205CFB1E3}" srcOrd="0" destOrd="0" presId="urn:microsoft.com/office/officeart/2005/8/layout/hList9"/>
    <dgm:cxn modelId="{3A0D6F77-16AE-4F11-9A48-59EB3B1EBC9A}" type="presOf" srcId="{C3456985-8F52-4AE8-8BE5-5A5858FCEDB5}" destId="{F97B312C-BB4D-4885-B186-53932E8DDD96}" srcOrd="0" destOrd="0" presId="urn:microsoft.com/office/officeart/2005/8/layout/hList9"/>
    <dgm:cxn modelId="{AE33F1FF-BA4D-4AAA-8DA6-1B7C1C7E1011}" srcId="{7BC249EB-D1FF-4311-A5AB-14AFCF3C01B2}" destId="{C3456985-8F52-4AE8-8BE5-5A5858FCEDB5}" srcOrd="0" destOrd="0" parTransId="{3273480C-A720-4AD1-AAAD-B43E66C779F3}" sibTransId="{C34FE432-80A0-4733-B14F-F374D2D0B62F}"/>
    <dgm:cxn modelId="{0A2724E6-2D6E-4779-8382-EF3A068DE3D0}" srcId="{C3456985-8F52-4AE8-8BE5-5A5858FCEDB5}" destId="{D94846A1-E53A-4D04-BEF5-21D9C2CEE1A6}" srcOrd="0" destOrd="0" parTransId="{14E05024-7B47-40A7-87D1-6C6846BE45D9}" sibTransId="{453F8C26-B063-4439-9231-A219D1F3F40C}"/>
    <dgm:cxn modelId="{A6C6FAB1-C0C7-4B75-8037-424B265C11A2}" type="presOf" srcId="{D0E6F692-365D-49C5-BD23-69FE2DEC1380}" destId="{68C9BF86-FF67-41F5-AEA0-398B69C9C44A}" srcOrd="0" destOrd="0" presId="urn:microsoft.com/office/officeart/2005/8/layout/hList9"/>
    <dgm:cxn modelId="{F074933F-A5AD-48CE-B902-5EEFEB76F58B}" srcId="{7B8504EE-62AA-447F-8887-3EE508211BB0}" destId="{F630F13F-3FC2-4A86-8451-3579B67533BA}" srcOrd="2" destOrd="0" parTransId="{324E0BCC-ACE2-4B0E-ADCB-D1AEC978218F}" sibTransId="{D2F31BDD-25CF-4576-AEEB-8A558EA32ACF}"/>
    <dgm:cxn modelId="{2DB76298-FEA6-460F-83FC-F9CCFA5A9BC0}" srcId="{7B8504EE-62AA-447F-8887-3EE508211BB0}" destId="{151CDC08-EF8F-429A-B2CD-646F79640B36}" srcOrd="1" destOrd="0" parTransId="{519D8AD0-AE7B-48CE-B465-B89F42175ED3}" sibTransId="{506285A9-1A9E-4B05-968A-ACBFBDA6BEE8}"/>
    <dgm:cxn modelId="{F0F3F59F-AAAC-427F-9466-D5AA51FC297B}" type="presParOf" srcId="{A7E6A3EB-3449-495D-B11F-9B8ED2DE7AAF}" destId="{4465DC99-8B0E-4A62-82DB-8CBEFC491176}" srcOrd="0" destOrd="0" presId="urn:microsoft.com/office/officeart/2005/8/layout/hList9"/>
    <dgm:cxn modelId="{AFE22DDC-E3FA-4A27-8155-0449165653F9}" type="presParOf" srcId="{A7E6A3EB-3449-495D-B11F-9B8ED2DE7AAF}" destId="{5214EDA6-4439-4447-993A-2771A933B53F}" srcOrd="1" destOrd="0" presId="urn:microsoft.com/office/officeart/2005/8/layout/hList9"/>
    <dgm:cxn modelId="{B3404096-EE8F-4F26-8C93-B46F90EABE72}" type="presParOf" srcId="{5214EDA6-4439-4447-993A-2771A933B53F}" destId="{73408F30-E838-4A1F-B6E9-AFEA31291164}" srcOrd="0" destOrd="0" presId="urn:microsoft.com/office/officeart/2005/8/layout/hList9"/>
    <dgm:cxn modelId="{CBA2665F-2EFB-48E7-97BE-4FBEADDC115F}" type="presParOf" srcId="{5214EDA6-4439-4447-993A-2771A933B53F}" destId="{68BCB583-2901-4403-894A-43173D25A472}" srcOrd="1" destOrd="0" presId="urn:microsoft.com/office/officeart/2005/8/layout/hList9"/>
    <dgm:cxn modelId="{F48AB90E-ECBF-4162-8757-0DD1DC9FE79B}" type="presParOf" srcId="{68BCB583-2901-4403-894A-43173D25A472}" destId="{ACF23218-DAFD-4EB5-9B83-293B8516A409}" srcOrd="0" destOrd="0" presId="urn:microsoft.com/office/officeart/2005/8/layout/hList9"/>
    <dgm:cxn modelId="{B5AA8F11-6856-4742-9500-70C2A1F3EF81}" type="presParOf" srcId="{68BCB583-2901-4403-894A-43173D25A472}" destId="{8A233E54-FD85-46CB-BBD1-3457706971E2}" srcOrd="1" destOrd="0" presId="urn:microsoft.com/office/officeart/2005/8/layout/hList9"/>
    <dgm:cxn modelId="{15A8CA30-564E-44B0-8257-FB7AB7AABDF4}" type="presParOf" srcId="{5214EDA6-4439-4447-993A-2771A933B53F}" destId="{C26F4114-38B8-415C-A3CC-F8DD996A7A17}" srcOrd="2" destOrd="0" presId="urn:microsoft.com/office/officeart/2005/8/layout/hList9"/>
    <dgm:cxn modelId="{E32B0A5C-6C49-44BE-9144-7A6237A01B4C}" type="presParOf" srcId="{C26F4114-38B8-415C-A3CC-F8DD996A7A17}" destId="{B0265A1A-1571-4297-8410-3CBB7986A046}" srcOrd="0" destOrd="0" presId="urn:microsoft.com/office/officeart/2005/8/layout/hList9"/>
    <dgm:cxn modelId="{33D559FB-3253-4199-9F3C-7EA3A79A9328}" type="presParOf" srcId="{C26F4114-38B8-415C-A3CC-F8DD996A7A17}" destId="{A8D91057-030A-4698-AD3E-A4DA58971D08}" srcOrd="1" destOrd="0" presId="urn:microsoft.com/office/officeart/2005/8/layout/hList9"/>
    <dgm:cxn modelId="{4CE0EA29-21D7-4B51-BE24-669BBC672AA7}" type="presParOf" srcId="{5214EDA6-4439-4447-993A-2771A933B53F}" destId="{0F6FCD6B-4FEF-4D56-A6FE-3096D7375B6E}" srcOrd="3" destOrd="0" presId="urn:microsoft.com/office/officeart/2005/8/layout/hList9"/>
    <dgm:cxn modelId="{5CCB1E2A-07E2-4A5C-B1B1-9C6F954CD853}" type="presParOf" srcId="{0F6FCD6B-4FEF-4D56-A6FE-3096D7375B6E}" destId="{68C9BF86-FF67-41F5-AEA0-398B69C9C44A}" srcOrd="0" destOrd="0" presId="urn:microsoft.com/office/officeart/2005/8/layout/hList9"/>
    <dgm:cxn modelId="{85509A17-8604-4F89-9066-6EA2FDEEF8AF}" type="presParOf" srcId="{0F6FCD6B-4FEF-4D56-A6FE-3096D7375B6E}" destId="{FC8A3714-AFC8-4A38-ACC7-08989867E093}" srcOrd="1" destOrd="0" presId="urn:microsoft.com/office/officeart/2005/8/layout/hList9"/>
    <dgm:cxn modelId="{6EBCBE99-B1E3-45ED-ACDC-180935AEC769}" type="presParOf" srcId="{5214EDA6-4439-4447-993A-2771A933B53F}" destId="{1289F0BB-645B-415D-8FEB-58E76A5CE4DE}" srcOrd="4" destOrd="0" presId="urn:microsoft.com/office/officeart/2005/8/layout/hList9"/>
    <dgm:cxn modelId="{8208922A-5FAC-4694-B0BC-5EEB3FC2B4FA}" type="presParOf" srcId="{1289F0BB-645B-415D-8FEB-58E76A5CE4DE}" destId="{225EA427-EADE-46EB-9BB8-1F1E8C9605BD}" srcOrd="0" destOrd="0" presId="urn:microsoft.com/office/officeart/2005/8/layout/hList9"/>
    <dgm:cxn modelId="{8A2DB984-788A-4092-B8F8-4BB0772AA19F}" type="presParOf" srcId="{1289F0BB-645B-415D-8FEB-58E76A5CE4DE}" destId="{FBFBB9CA-DE56-4F8F-91ED-D4EDF71281FD}" srcOrd="1" destOrd="0" presId="urn:microsoft.com/office/officeart/2005/8/layout/hList9"/>
    <dgm:cxn modelId="{D8260C56-3BF0-4929-93BE-8D1C4FDBE357}" type="presParOf" srcId="{A7E6A3EB-3449-495D-B11F-9B8ED2DE7AAF}" destId="{C4840F19-89E2-4D1B-8FCD-B20A386775F6}" srcOrd="2" destOrd="0" presId="urn:microsoft.com/office/officeart/2005/8/layout/hList9"/>
    <dgm:cxn modelId="{97CFD42B-B622-4337-95E0-56E6E5437C6B}" type="presParOf" srcId="{A7E6A3EB-3449-495D-B11F-9B8ED2DE7AAF}" destId="{F97B312C-BB4D-4885-B186-53932E8DDD96}" srcOrd="3" destOrd="0" presId="urn:microsoft.com/office/officeart/2005/8/layout/hList9"/>
    <dgm:cxn modelId="{C548990F-AC5A-4A86-B4B0-82B62973ADED}" type="presParOf" srcId="{A7E6A3EB-3449-495D-B11F-9B8ED2DE7AAF}" destId="{E4F279BE-483E-47DD-BA71-24B0743C52AE}" srcOrd="4" destOrd="0" presId="urn:microsoft.com/office/officeart/2005/8/layout/hList9"/>
    <dgm:cxn modelId="{EE3FC33E-D789-4E1C-820F-B97B9C9310EA}" type="presParOf" srcId="{A7E6A3EB-3449-495D-B11F-9B8ED2DE7AAF}" destId="{46327A05-38A7-42C4-A06F-4812736836C2}" srcOrd="5" destOrd="0" presId="urn:microsoft.com/office/officeart/2005/8/layout/hList9"/>
    <dgm:cxn modelId="{0836353E-72A2-475B-9351-B945B4C53790}" type="presParOf" srcId="{A7E6A3EB-3449-495D-B11F-9B8ED2DE7AAF}" destId="{B63B13E4-A473-40FB-B457-7B75F7A5789F}" srcOrd="6" destOrd="0" presId="urn:microsoft.com/office/officeart/2005/8/layout/hList9"/>
    <dgm:cxn modelId="{EFE461AC-305D-40E8-8233-348F8134391C}" type="presParOf" srcId="{B63B13E4-A473-40FB-B457-7B75F7A5789F}" destId="{4C1E8913-9280-4E6B-BDBB-247A91DAD0DA}" srcOrd="0" destOrd="0" presId="urn:microsoft.com/office/officeart/2005/8/layout/hList9"/>
    <dgm:cxn modelId="{DF6B4AC0-FD3D-4EF6-BD39-01E10621B4FC}" type="presParOf" srcId="{B63B13E4-A473-40FB-B457-7B75F7A5789F}" destId="{42A77010-1EF8-424F-B497-2005C7018374}" srcOrd="1" destOrd="0" presId="urn:microsoft.com/office/officeart/2005/8/layout/hList9"/>
    <dgm:cxn modelId="{B84C2A3C-31FB-487C-B3FF-5EC2281D456F}" type="presParOf" srcId="{42A77010-1EF8-424F-B497-2005C7018374}" destId="{634C0B76-B54A-42A1-9236-A3F97A5AF69C}" srcOrd="0" destOrd="0" presId="urn:microsoft.com/office/officeart/2005/8/layout/hList9"/>
    <dgm:cxn modelId="{72AB50B7-429F-48CB-B796-FDBFE25B178A}" type="presParOf" srcId="{42A77010-1EF8-424F-B497-2005C7018374}" destId="{26C60766-CA21-4364-89AB-B7CE2D3139FA}" srcOrd="1" destOrd="0" presId="urn:microsoft.com/office/officeart/2005/8/layout/hList9"/>
    <dgm:cxn modelId="{74056CF3-3488-4391-9D8C-03677F37A6EF}" type="presParOf" srcId="{B63B13E4-A473-40FB-B457-7B75F7A5789F}" destId="{F902DA18-F5F3-4AAC-8C5F-3CB4027EB485}" srcOrd="2" destOrd="0" presId="urn:microsoft.com/office/officeart/2005/8/layout/hList9"/>
    <dgm:cxn modelId="{F74033C4-2A03-4350-B2B6-8AC73C8B2416}" type="presParOf" srcId="{F902DA18-F5F3-4AAC-8C5F-3CB4027EB485}" destId="{E283AC14-4A92-4CEB-AAD2-4A4205CFB1E3}" srcOrd="0" destOrd="0" presId="urn:microsoft.com/office/officeart/2005/8/layout/hList9"/>
    <dgm:cxn modelId="{0E0F7DCE-E623-47C1-8A01-8F17E1340D1D}" type="presParOf" srcId="{F902DA18-F5F3-4AAC-8C5F-3CB4027EB485}" destId="{2AC6F546-3705-4D7F-B390-A037E7F494C8}" srcOrd="1" destOrd="0" presId="urn:microsoft.com/office/officeart/2005/8/layout/hList9"/>
    <dgm:cxn modelId="{D07F50A0-C959-4720-852B-550CDF810F68}" type="presParOf" srcId="{B63B13E4-A473-40FB-B457-7B75F7A5789F}" destId="{2FBAE107-D946-4198-B4F1-FE04328649BC}" srcOrd="3" destOrd="0" presId="urn:microsoft.com/office/officeart/2005/8/layout/hList9"/>
    <dgm:cxn modelId="{75DA8E48-E796-4ED7-A55A-C4D116F9D808}" type="presParOf" srcId="{2FBAE107-D946-4198-B4F1-FE04328649BC}" destId="{E270907D-7726-4CCE-A9F5-36383CE0E9AF}" srcOrd="0" destOrd="0" presId="urn:microsoft.com/office/officeart/2005/8/layout/hList9"/>
    <dgm:cxn modelId="{85C07DD2-69EE-47EC-B110-ED010BA29F01}" type="presParOf" srcId="{2FBAE107-D946-4198-B4F1-FE04328649BC}" destId="{14B4EA75-E525-460C-A0E5-D0392184AE51}" srcOrd="1" destOrd="0" presId="urn:microsoft.com/office/officeart/2005/8/layout/hList9"/>
    <dgm:cxn modelId="{172CF4F5-D06D-49B3-B861-20DA97B635CA}" type="presParOf" srcId="{A7E6A3EB-3449-495D-B11F-9B8ED2DE7AAF}" destId="{82D651A9-FD1A-451A-BCA3-68CE37D8EC35}" srcOrd="7" destOrd="0" presId="urn:microsoft.com/office/officeart/2005/8/layout/hList9"/>
    <dgm:cxn modelId="{A93E9E4C-07FA-40FF-9E37-10E4F4E98460}" type="presParOf" srcId="{A7E6A3EB-3449-495D-B11F-9B8ED2DE7AAF}" destId="{714D3088-A750-4E58-98AF-53B2C108D34D}"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012BB-87F0-42E9-B417-612C7A448A6A}">
      <dsp:nvSpPr>
        <dsp:cNvPr id="0" name=""/>
        <dsp:cNvSpPr/>
      </dsp:nvSpPr>
      <dsp:spPr>
        <a:xfrm>
          <a:off x="0" y="0"/>
          <a:ext cx="6840747" cy="1922167"/>
        </a:xfrm>
        <a:prstGeom prst="roundRect">
          <a:avLst>
            <a:gd name="adj" fmla="val 10000"/>
          </a:avLst>
        </a:prstGeom>
        <a:solidFill>
          <a:srgbClr val="5B9BD5">
            <a:alpha val="90000"/>
            <a:tint val="40000"/>
            <a:hueOff val="0"/>
            <a:satOff val="0"/>
            <a:lumOff val="0"/>
            <a:alphaOff val="0"/>
          </a:srgbClr>
        </a:solidFill>
        <a:ln w="12700" cap="flat" cmpd="sng" algn="ctr">
          <a:solidFill>
            <a:srgbClr val="5B9BD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B8FC4EBC-CE26-4B43-8258-8AE924B1C29C}">
      <dsp:nvSpPr>
        <dsp:cNvPr id="0" name=""/>
        <dsp:cNvSpPr/>
      </dsp:nvSpPr>
      <dsp:spPr>
        <a:xfrm>
          <a:off x="205222" y="256289"/>
          <a:ext cx="2009469" cy="1409589"/>
        </a:xfrm>
        <a:prstGeom prst="roundRect">
          <a:avLst>
            <a:gd name="adj" fmla="val 10000"/>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48E7E2F-20AA-4402-B3F8-0CDEE5604C23}">
      <dsp:nvSpPr>
        <dsp:cNvPr id="0" name=""/>
        <dsp:cNvSpPr/>
      </dsp:nvSpPr>
      <dsp:spPr>
        <a:xfrm rot="10800000">
          <a:off x="205222" y="1922167"/>
          <a:ext cx="2009469" cy="2349316"/>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s-CL" sz="2100" kern="1200">
              <a:solidFill>
                <a:sysClr val="window" lastClr="FFFFFF"/>
              </a:solidFill>
              <a:latin typeface="Calibri" panose="020F0502020204030204"/>
              <a:ea typeface="+mn-ea"/>
              <a:cs typeface="+mn-cs"/>
            </a:rPr>
            <a:t>BECAS Y CREDITOS PARA EDUCACION SUPERIOR </a:t>
          </a:r>
        </a:p>
      </dsp:txBody>
      <dsp:txXfrm rot="10800000">
        <a:off x="267020" y="1922167"/>
        <a:ext cx="1885873" cy="2287518"/>
      </dsp:txXfrm>
    </dsp:sp>
    <dsp:sp modelId="{BAE12FFA-4B89-49AB-8E3B-6B9B5D73176D}">
      <dsp:nvSpPr>
        <dsp:cNvPr id="0" name=""/>
        <dsp:cNvSpPr/>
      </dsp:nvSpPr>
      <dsp:spPr>
        <a:xfrm>
          <a:off x="2415638" y="256289"/>
          <a:ext cx="2009469" cy="1409589"/>
        </a:xfrm>
        <a:prstGeom prst="roundRect">
          <a:avLst>
            <a:gd name="adj" fmla="val 10000"/>
          </a:avLst>
        </a:prstGeom>
        <a:blipFill rotWithShape="1">
          <a:blip xmlns:r="http://schemas.openxmlformats.org/officeDocument/2006/relationships" r:embed="rId2"/>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FA6FBAE-58C1-41FF-B6CC-B9AB64D1AA41}">
      <dsp:nvSpPr>
        <dsp:cNvPr id="0" name=""/>
        <dsp:cNvSpPr/>
      </dsp:nvSpPr>
      <dsp:spPr>
        <a:xfrm rot="10800000">
          <a:off x="2415638" y="1922167"/>
          <a:ext cx="2009469" cy="2349316"/>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s-CL" sz="2100" kern="1200">
              <a:solidFill>
                <a:sysClr val="window" lastClr="FFFFFF"/>
              </a:solidFill>
              <a:latin typeface="Calibri" panose="020F0502020204030204"/>
              <a:ea typeface="+mn-ea"/>
              <a:cs typeface="+mn-cs"/>
            </a:rPr>
            <a:t>BECAS DE MANTENCION  </a:t>
          </a:r>
        </a:p>
      </dsp:txBody>
      <dsp:txXfrm rot="10800000">
        <a:off x="2477436" y="1922167"/>
        <a:ext cx="1885873" cy="2287518"/>
      </dsp:txXfrm>
    </dsp:sp>
    <dsp:sp modelId="{E569A6A5-5183-4ACD-91A2-0F159DA21611}">
      <dsp:nvSpPr>
        <dsp:cNvPr id="0" name=""/>
        <dsp:cNvSpPr/>
      </dsp:nvSpPr>
      <dsp:spPr>
        <a:xfrm>
          <a:off x="4626055" y="256289"/>
          <a:ext cx="2009469" cy="1409589"/>
        </a:xfrm>
        <a:prstGeom prst="roundRect">
          <a:avLst>
            <a:gd name="adj" fmla="val 10000"/>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64A65CE-E13E-4C29-B6F1-1C72D8AF6CD2}">
      <dsp:nvSpPr>
        <dsp:cNvPr id="0" name=""/>
        <dsp:cNvSpPr/>
      </dsp:nvSpPr>
      <dsp:spPr>
        <a:xfrm rot="10800000">
          <a:off x="4626055" y="1922167"/>
          <a:ext cx="2009469" cy="2349316"/>
        </a:xfrm>
        <a:prstGeom prst="round2SameRect">
          <a:avLst>
            <a:gd name="adj1" fmla="val 10500"/>
            <a:gd name="adj2" fmla="val 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0">
          <a:noAutofit/>
        </a:bodyPr>
        <a:lstStyle/>
        <a:p>
          <a:pPr lvl="0" algn="ctr" defTabSz="933450">
            <a:lnSpc>
              <a:spcPct val="90000"/>
            </a:lnSpc>
            <a:spcBef>
              <a:spcPct val="0"/>
            </a:spcBef>
            <a:spcAft>
              <a:spcPct val="35000"/>
            </a:spcAft>
          </a:pPr>
          <a:r>
            <a:rPr lang="es-CL" sz="2100" kern="1200">
              <a:solidFill>
                <a:sysClr val="window" lastClr="FFFFFF"/>
              </a:solidFill>
              <a:latin typeface="Calibri" panose="020F0502020204030204"/>
              <a:ea typeface="+mn-ea"/>
              <a:cs typeface="+mn-cs"/>
            </a:rPr>
            <a:t>BECAS INTERNAS </a:t>
          </a:r>
        </a:p>
      </dsp:txBody>
      <dsp:txXfrm rot="10800000">
        <a:off x="4687853" y="1922167"/>
        <a:ext cx="1885873" cy="2287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5C78D9-8F3B-4F8B-A7FF-658082CD7D60}">
      <dsp:nvSpPr>
        <dsp:cNvPr id="0" name=""/>
        <dsp:cNvSpPr/>
      </dsp:nvSpPr>
      <dsp:spPr>
        <a:xfrm>
          <a:off x="2803486" y="2350698"/>
          <a:ext cx="585981" cy="1116581"/>
        </a:xfrm>
        <a:custGeom>
          <a:avLst/>
          <a:gdLst/>
          <a:ahLst/>
          <a:cxnLst/>
          <a:rect l="0" t="0" r="0" b="0"/>
          <a:pathLst>
            <a:path>
              <a:moveTo>
                <a:pt x="0" y="0"/>
              </a:moveTo>
              <a:lnTo>
                <a:pt x="292990" y="0"/>
              </a:lnTo>
              <a:lnTo>
                <a:pt x="292990" y="1116581"/>
              </a:lnTo>
              <a:lnTo>
                <a:pt x="585981" y="111658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3064952" y="2877463"/>
        <a:ext cx="63050" cy="63050"/>
      </dsp:txXfrm>
    </dsp:sp>
    <dsp:sp modelId="{1A442A28-0CC7-4286-A1AF-B440149673C3}">
      <dsp:nvSpPr>
        <dsp:cNvPr id="0" name=""/>
        <dsp:cNvSpPr/>
      </dsp:nvSpPr>
      <dsp:spPr>
        <a:xfrm>
          <a:off x="2803486" y="2304978"/>
          <a:ext cx="585981" cy="91440"/>
        </a:xfrm>
        <a:custGeom>
          <a:avLst/>
          <a:gdLst/>
          <a:ahLst/>
          <a:cxnLst/>
          <a:rect l="0" t="0" r="0" b="0"/>
          <a:pathLst>
            <a:path>
              <a:moveTo>
                <a:pt x="0" y="45720"/>
              </a:moveTo>
              <a:lnTo>
                <a:pt x="585981" y="45720"/>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3081828" y="2336048"/>
        <a:ext cx="29299" cy="29299"/>
      </dsp:txXfrm>
    </dsp:sp>
    <dsp:sp modelId="{0F0B478B-2A82-4BBD-A4B8-5CE5451CE8DD}">
      <dsp:nvSpPr>
        <dsp:cNvPr id="0" name=""/>
        <dsp:cNvSpPr/>
      </dsp:nvSpPr>
      <dsp:spPr>
        <a:xfrm>
          <a:off x="2803486" y="1234116"/>
          <a:ext cx="585981" cy="1116581"/>
        </a:xfrm>
        <a:custGeom>
          <a:avLst/>
          <a:gdLst/>
          <a:ahLst/>
          <a:cxnLst/>
          <a:rect l="0" t="0" r="0" b="0"/>
          <a:pathLst>
            <a:path>
              <a:moveTo>
                <a:pt x="0" y="1116581"/>
              </a:moveTo>
              <a:lnTo>
                <a:pt x="292990" y="1116581"/>
              </a:lnTo>
              <a:lnTo>
                <a:pt x="292990" y="0"/>
              </a:lnTo>
              <a:lnTo>
                <a:pt x="585981" y="0"/>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CL" sz="500" kern="1200"/>
        </a:p>
      </dsp:txBody>
      <dsp:txXfrm>
        <a:off x="3064952" y="1760882"/>
        <a:ext cx="63050" cy="63050"/>
      </dsp:txXfrm>
    </dsp:sp>
    <dsp:sp modelId="{07D60841-6C8B-4A2F-A84C-3610C12D198B}">
      <dsp:nvSpPr>
        <dsp:cNvPr id="0" name=""/>
        <dsp:cNvSpPr/>
      </dsp:nvSpPr>
      <dsp:spPr>
        <a:xfrm rot="16200000">
          <a:off x="6156" y="1904065"/>
          <a:ext cx="4701396" cy="89326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s-CL" sz="2500" kern="1200" dirty="0" smtClean="0"/>
            <a:t>BENEFICIOS DE ARANCEL </a:t>
          </a:r>
        </a:p>
        <a:p>
          <a:pPr lvl="0" algn="ctr" defTabSz="1111250">
            <a:lnSpc>
              <a:spcPct val="90000"/>
            </a:lnSpc>
            <a:spcBef>
              <a:spcPct val="0"/>
            </a:spcBef>
            <a:spcAft>
              <a:spcPct val="35000"/>
            </a:spcAft>
          </a:pPr>
          <a:r>
            <a:rPr lang="es-CL" sz="2500" kern="1200" dirty="0" smtClean="0"/>
            <a:t>EDUCACION SUPERIOR</a:t>
          </a:r>
        </a:p>
      </dsp:txBody>
      <dsp:txXfrm>
        <a:off x="6156" y="1904065"/>
        <a:ext cx="4701396" cy="893265"/>
      </dsp:txXfrm>
    </dsp:sp>
    <dsp:sp modelId="{253073D6-CB32-41FE-A1D2-7AFE561E2FF4}">
      <dsp:nvSpPr>
        <dsp:cNvPr id="0" name=""/>
        <dsp:cNvSpPr/>
      </dsp:nvSpPr>
      <dsp:spPr>
        <a:xfrm>
          <a:off x="3389468" y="787483"/>
          <a:ext cx="2929909" cy="89326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L" sz="2000" kern="1200"/>
            <a:t>GRATUIDAD</a:t>
          </a:r>
        </a:p>
      </dsp:txBody>
      <dsp:txXfrm>
        <a:off x="3389468" y="787483"/>
        <a:ext cx="2929909" cy="893265"/>
      </dsp:txXfrm>
    </dsp:sp>
    <dsp:sp modelId="{C403F5F5-80BB-4CD3-9202-BB9B7B7EB350}">
      <dsp:nvSpPr>
        <dsp:cNvPr id="0" name=""/>
        <dsp:cNvSpPr/>
      </dsp:nvSpPr>
      <dsp:spPr>
        <a:xfrm>
          <a:off x="3389468" y="1904065"/>
          <a:ext cx="2929909" cy="89326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L" sz="2000" kern="1200"/>
            <a:t>BECAS DE ARANCEL</a:t>
          </a:r>
        </a:p>
      </dsp:txBody>
      <dsp:txXfrm>
        <a:off x="3389468" y="1904065"/>
        <a:ext cx="2929909" cy="893265"/>
      </dsp:txXfrm>
    </dsp:sp>
    <dsp:sp modelId="{C3ADD869-201C-4CFC-AFA1-1F485F368411}">
      <dsp:nvSpPr>
        <dsp:cNvPr id="0" name=""/>
        <dsp:cNvSpPr/>
      </dsp:nvSpPr>
      <dsp:spPr>
        <a:xfrm>
          <a:off x="3389468" y="3020646"/>
          <a:ext cx="2929909" cy="893265"/>
        </a:xfrm>
        <a:prstGeom prst="rect">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CL" sz="2000" kern="1200"/>
            <a:t>FONDO SOLIDARIO DE CREDITO UNIVERSITARIO Y CAE</a:t>
          </a:r>
        </a:p>
      </dsp:txBody>
      <dsp:txXfrm>
        <a:off x="3389468" y="3020646"/>
        <a:ext cx="2929909" cy="8932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58EF6-CF4D-4F12-8043-5A6769D7787F}">
      <dsp:nvSpPr>
        <dsp:cNvPr id="0" name=""/>
        <dsp:cNvSpPr/>
      </dsp:nvSpPr>
      <dsp:spPr>
        <a:xfrm>
          <a:off x="0" y="317698"/>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88F44-3694-473D-98A4-DB48A97B1D42}">
      <dsp:nvSpPr>
        <dsp:cNvPr id="0" name=""/>
        <dsp:cNvSpPr/>
      </dsp:nvSpPr>
      <dsp:spPr>
        <a:xfrm>
          <a:off x="360387" y="148051"/>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BICENTENARIO</a:t>
          </a:r>
          <a:endParaRPr lang="es-ES" sz="1100" b="1" kern="1200" dirty="0">
            <a:latin typeface="+mj-lt"/>
          </a:endParaRPr>
        </a:p>
      </dsp:txBody>
      <dsp:txXfrm>
        <a:off x="376594" y="164258"/>
        <a:ext cx="6835222" cy="299592"/>
      </dsp:txXfrm>
    </dsp:sp>
    <dsp:sp modelId="{478452C0-C250-479D-9A84-FCDE3B4419B9}">
      <dsp:nvSpPr>
        <dsp:cNvPr id="0" name=""/>
        <dsp:cNvSpPr/>
      </dsp:nvSpPr>
      <dsp:spPr>
        <a:xfrm>
          <a:off x="0" y="823944"/>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0D2E72-B1C8-467B-AE52-722BC60F4627}">
      <dsp:nvSpPr>
        <dsp:cNvPr id="0" name=""/>
        <dsp:cNvSpPr/>
      </dsp:nvSpPr>
      <dsp:spPr>
        <a:xfrm>
          <a:off x="360387" y="654298"/>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DE EXCELENCIA ACADÉMICA</a:t>
          </a:r>
          <a:endParaRPr lang="es-ES" sz="1100" b="1" kern="1200" dirty="0">
            <a:latin typeface="+mj-lt"/>
          </a:endParaRPr>
        </a:p>
      </dsp:txBody>
      <dsp:txXfrm>
        <a:off x="376594" y="670505"/>
        <a:ext cx="6835222" cy="299592"/>
      </dsp:txXfrm>
    </dsp:sp>
    <dsp:sp modelId="{BA22A068-D5F6-4163-A9D4-FE19AB6C7E7D}">
      <dsp:nvSpPr>
        <dsp:cNvPr id="0" name=""/>
        <dsp:cNvSpPr/>
      </dsp:nvSpPr>
      <dsp:spPr>
        <a:xfrm>
          <a:off x="0" y="1330191"/>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ADF52C-A43C-4089-82B6-AF4BB58E0952}">
      <dsp:nvSpPr>
        <dsp:cNvPr id="0" name=""/>
        <dsp:cNvSpPr/>
      </dsp:nvSpPr>
      <dsp:spPr>
        <a:xfrm>
          <a:off x="360387" y="1160544"/>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JUAN GOMEZ MILLAS – BECA JUAN GOMEZ MILLAS PARA EXTRANJEROS</a:t>
          </a:r>
          <a:endParaRPr lang="es-ES" sz="1100" b="1" kern="1200" dirty="0">
            <a:latin typeface="+mj-lt"/>
          </a:endParaRPr>
        </a:p>
      </dsp:txBody>
      <dsp:txXfrm>
        <a:off x="376594" y="1176751"/>
        <a:ext cx="6835222" cy="299592"/>
      </dsp:txXfrm>
    </dsp:sp>
    <dsp:sp modelId="{66F4E02A-E05E-4F12-BAA3-1D63578FFAAD}">
      <dsp:nvSpPr>
        <dsp:cNvPr id="0" name=""/>
        <dsp:cNvSpPr/>
      </dsp:nvSpPr>
      <dsp:spPr>
        <a:xfrm>
          <a:off x="0" y="1836438"/>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C98B79-3447-4786-A4A4-21092A405343}">
      <dsp:nvSpPr>
        <dsp:cNvPr id="0" name=""/>
        <dsp:cNvSpPr/>
      </dsp:nvSpPr>
      <dsp:spPr>
        <a:xfrm>
          <a:off x="360387" y="1666791"/>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DE NIVELACIÓN ACADÉMICA</a:t>
          </a:r>
          <a:endParaRPr lang="es-ES" sz="1100" b="1" kern="1200" dirty="0">
            <a:latin typeface="+mj-lt"/>
          </a:endParaRPr>
        </a:p>
      </dsp:txBody>
      <dsp:txXfrm>
        <a:off x="376594" y="1682998"/>
        <a:ext cx="6835222" cy="299592"/>
      </dsp:txXfrm>
    </dsp:sp>
    <dsp:sp modelId="{E060C32A-78EF-4AB5-83A1-72BF6EB3DAD6}">
      <dsp:nvSpPr>
        <dsp:cNvPr id="0" name=""/>
        <dsp:cNvSpPr/>
      </dsp:nvSpPr>
      <dsp:spPr>
        <a:xfrm>
          <a:off x="0" y="2342685"/>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BF2BA25-9E99-462E-BB9B-0C52BAA9D903}">
      <dsp:nvSpPr>
        <dsp:cNvPr id="0" name=""/>
        <dsp:cNvSpPr/>
      </dsp:nvSpPr>
      <dsp:spPr>
        <a:xfrm>
          <a:off x="360387" y="2173038"/>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NUEVO MILENIO  Y BECA EXCELENCIA TÉCNICA</a:t>
          </a:r>
          <a:endParaRPr lang="es-ES" sz="1100" b="1" kern="1200" dirty="0">
            <a:latin typeface="+mj-lt"/>
          </a:endParaRPr>
        </a:p>
      </dsp:txBody>
      <dsp:txXfrm>
        <a:off x="376594" y="2189245"/>
        <a:ext cx="6835222" cy="299592"/>
      </dsp:txXfrm>
    </dsp:sp>
    <dsp:sp modelId="{84022643-F30E-481E-88DE-B115EBBC9519}">
      <dsp:nvSpPr>
        <dsp:cNvPr id="0" name=""/>
        <dsp:cNvSpPr/>
      </dsp:nvSpPr>
      <dsp:spPr>
        <a:xfrm>
          <a:off x="0" y="2848931"/>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2ECCC0-0312-4C37-90D8-BA4F0956BBB4}">
      <dsp:nvSpPr>
        <dsp:cNvPr id="0" name=""/>
        <dsp:cNvSpPr/>
      </dsp:nvSpPr>
      <dsp:spPr>
        <a:xfrm>
          <a:off x="360387" y="2679285"/>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HIJOS DE PROFESIONALES DE LA EDUCACIÓN</a:t>
          </a:r>
          <a:endParaRPr lang="es-ES" sz="1100" b="1" kern="1200" dirty="0">
            <a:latin typeface="+mj-lt"/>
          </a:endParaRPr>
        </a:p>
      </dsp:txBody>
      <dsp:txXfrm>
        <a:off x="376594" y="2695492"/>
        <a:ext cx="6835222" cy="299592"/>
      </dsp:txXfrm>
    </dsp:sp>
    <dsp:sp modelId="{8F3FE428-9181-42EC-9DF1-98398EBFB900}">
      <dsp:nvSpPr>
        <dsp:cNvPr id="0" name=""/>
        <dsp:cNvSpPr/>
      </dsp:nvSpPr>
      <dsp:spPr>
        <a:xfrm>
          <a:off x="0" y="3355178"/>
          <a:ext cx="7228935" cy="277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9CA120-D2C4-4215-8BF3-4407B5FAE812}">
      <dsp:nvSpPr>
        <dsp:cNvPr id="0" name=""/>
        <dsp:cNvSpPr/>
      </dsp:nvSpPr>
      <dsp:spPr>
        <a:xfrm>
          <a:off x="360387" y="3185531"/>
          <a:ext cx="6867636" cy="332006"/>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1266" tIns="0" rIns="191266" bIns="0" numCol="1" spcCol="1270" anchor="ctr" anchorCtr="0">
          <a:noAutofit/>
        </a:bodyPr>
        <a:lstStyle/>
        <a:p>
          <a:pPr lvl="0" algn="l" defTabSz="488950">
            <a:lnSpc>
              <a:spcPct val="90000"/>
            </a:lnSpc>
            <a:spcBef>
              <a:spcPct val="0"/>
            </a:spcBef>
            <a:spcAft>
              <a:spcPct val="35000"/>
            </a:spcAft>
          </a:pPr>
          <a:r>
            <a:rPr lang="es-ES" sz="1100" b="1" kern="1200" dirty="0" smtClean="0">
              <a:latin typeface="+mj-lt"/>
            </a:rPr>
            <a:t>BECA VOCACIÓN DE PROFESOR PEDAGOGÍAS</a:t>
          </a:r>
          <a:endParaRPr lang="es-ES" sz="1100" b="1" kern="1200" dirty="0">
            <a:latin typeface="+mj-lt"/>
          </a:endParaRPr>
        </a:p>
      </dsp:txBody>
      <dsp:txXfrm>
        <a:off x="376594" y="3201738"/>
        <a:ext cx="6835222" cy="299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13B20-B414-4638-8E3E-E6BD4EF1AF66}">
      <dsp:nvSpPr>
        <dsp:cNvPr id="0" name=""/>
        <dsp:cNvSpPr/>
      </dsp:nvSpPr>
      <dsp:spPr>
        <a:xfrm>
          <a:off x="2334233" y="2329270"/>
          <a:ext cx="1725886" cy="172588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CL" sz="1800" kern="1200" dirty="0" smtClean="0"/>
            <a:t>Requisitos </a:t>
          </a:r>
          <a:r>
            <a:rPr lang="es-CL" sz="1800" kern="1200" dirty="0"/>
            <a:t>para renovar Becas de Arancel</a:t>
          </a:r>
        </a:p>
      </dsp:txBody>
      <dsp:txXfrm>
        <a:off x="2586983" y="2582020"/>
        <a:ext cx="1220386" cy="1220386"/>
      </dsp:txXfrm>
    </dsp:sp>
    <dsp:sp modelId="{24A9DC57-4AB7-408D-8573-2D3291A6AE4B}">
      <dsp:nvSpPr>
        <dsp:cNvPr id="0" name=""/>
        <dsp:cNvSpPr/>
      </dsp:nvSpPr>
      <dsp:spPr>
        <a:xfrm rot="12900000">
          <a:off x="1067043" y="1975277"/>
          <a:ext cx="1486811" cy="4918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0D517D-8F98-4565-948C-E7874B215445}">
      <dsp:nvSpPr>
        <dsp:cNvPr id="0" name=""/>
        <dsp:cNvSpPr/>
      </dsp:nvSpPr>
      <dsp:spPr>
        <a:xfrm>
          <a:off x="145556" y="1138979"/>
          <a:ext cx="2111860" cy="131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CL" sz="1200" kern="1200" dirty="0"/>
            <a:t>Mantener la condición de alumno regular (matrícula vigente)</a:t>
          </a:r>
        </a:p>
      </dsp:txBody>
      <dsp:txXfrm>
        <a:off x="183974" y="1177397"/>
        <a:ext cx="2035024" cy="1234838"/>
      </dsp:txXfrm>
    </dsp:sp>
    <dsp:sp modelId="{5F927334-5D5E-4D34-A497-A71962DEF8BE}">
      <dsp:nvSpPr>
        <dsp:cNvPr id="0" name=""/>
        <dsp:cNvSpPr/>
      </dsp:nvSpPr>
      <dsp:spPr>
        <a:xfrm rot="16200000">
          <a:off x="2453771" y="1253392"/>
          <a:ext cx="1486811" cy="4918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B386EDD-F960-42AB-B306-44372E76F600}">
      <dsp:nvSpPr>
        <dsp:cNvPr id="0" name=""/>
        <dsp:cNvSpPr/>
      </dsp:nvSpPr>
      <dsp:spPr>
        <a:xfrm>
          <a:off x="2377381" y="-95632"/>
          <a:ext cx="1639592" cy="170311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CL" sz="1200" kern="1200" dirty="0"/>
            <a:t>Mantener condición socioeconómica que lo hizo acreedor del beneficio </a:t>
          </a:r>
        </a:p>
      </dsp:txBody>
      <dsp:txXfrm>
        <a:off x="2425403" y="-47610"/>
        <a:ext cx="1543548" cy="1607073"/>
      </dsp:txXfrm>
    </dsp:sp>
    <dsp:sp modelId="{ED469AAC-476A-4A26-9783-DCA2060FD4E3}">
      <dsp:nvSpPr>
        <dsp:cNvPr id="0" name=""/>
        <dsp:cNvSpPr/>
      </dsp:nvSpPr>
      <dsp:spPr>
        <a:xfrm rot="19500000">
          <a:off x="3840500" y="1975277"/>
          <a:ext cx="1486811" cy="49187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357619-B848-4BA2-B0EE-335231982DC8}">
      <dsp:nvSpPr>
        <dsp:cNvPr id="0" name=""/>
        <dsp:cNvSpPr/>
      </dsp:nvSpPr>
      <dsp:spPr>
        <a:xfrm>
          <a:off x="4139118" y="1138979"/>
          <a:ext cx="2107499" cy="131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533400">
            <a:lnSpc>
              <a:spcPct val="90000"/>
            </a:lnSpc>
            <a:spcBef>
              <a:spcPct val="0"/>
            </a:spcBef>
            <a:spcAft>
              <a:spcPct val="35000"/>
            </a:spcAft>
          </a:pPr>
          <a:r>
            <a:rPr lang="es-CL" sz="1200" kern="1200" dirty="0"/>
            <a:t>Cumplir con requisito académico (estudiantes de 1 año </a:t>
          </a:r>
          <a:r>
            <a:rPr lang="es-CL" sz="1200" kern="1200" dirty="0" smtClean="0"/>
            <a:t> aprobación de 60</a:t>
          </a:r>
          <a:r>
            <a:rPr lang="es-CL" sz="1200" kern="1200" dirty="0"/>
            <a:t>% de asignaturas </a:t>
          </a:r>
          <a:r>
            <a:rPr lang="es-CL" sz="1200" kern="1200" dirty="0" smtClean="0"/>
            <a:t>inscritas en el año, </a:t>
          </a:r>
          <a:r>
            <a:rPr lang="es-CL" sz="1200" kern="1200" dirty="0"/>
            <a:t>desde 2° año </a:t>
          </a:r>
          <a:r>
            <a:rPr lang="es-CL" sz="1200" kern="1200" dirty="0" smtClean="0"/>
            <a:t>aprobación de 70% de  asignaturas inscritas en el año) </a:t>
          </a:r>
          <a:endParaRPr lang="es-CL" sz="1200" kern="1200" dirty="0"/>
        </a:p>
      </dsp:txBody>
      <dsp:txXfrm>
        <a:off x="4177536" y="1177397"/>
        <a:ext cx="2030663" cy="1234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F23218-DAFD-4EB5-9B83-293B8516A409}">
      <dsp:nvSpPr>
        <dsp:cNvPr id="0" name=""/>
        <dsp:cNvSpPr/>
      </dsp:nvSpPr>
      <dsp:spPr>
        <a:xfrm>
          <a:off x="2212453" y="466036"/>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dirty="0"/>
            <a:t>Financia parte o la totalidad del arancel referencial de la carrera, a través de un préstamo en UTM</a:t>
          </a:r>
        </a:p>
      </dsp:txBody>
      <dsp:txXfrm>
        <a:off x="2490041" y="466036"/>
        <a:ext cx="1457338" cy="1157196"/>
      </dsp:txXfrm>
    </dsp:sp>
    <dsp:sp modelId="{B0265A1A-1571-4297-8410-3CBB7986A046}">
      <dsp:nvSpPr>
        <dsp:cNvPr id="0" name=""/>
        <dsp:cNvSpPr/>
      </dsp:nvSpPr>
      <dsp:spPr>
        <a:xfrm>
          <a:off x="2212453" y="1623232"/>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dirty="0"/>
            <a:t>Porcentaje  a cubrir  dependerá de porcentaje de vulnerabilidad en que se encuentre la familia </a:t>
          </a:r>
        </a:p>
      </dsp:txBody>
      <dsp:txXfrm>
        <a:off x="2490041" y="1623232"/>
        <a:ext cx="1457338" cy="1157196"/>
      </dsp:txXfrm>
    </dsp:sp>
    <dsp:sp modelId="{68C9BF86-FF67-41F5-AEA0-398B69C9C44A}">
      <dsp:nvSpPr>
        <dsp:cNvPr id="0" name=""/>
        <dsp:cNvSpPr/>
      </dsp:nvSpPr>
      <dsp:spPr>
        <a:xfrm>
          <a:off x="2212453" y="2780429"/>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a:t>Para hacer efectivo el beneficio deberá firmar pagaré el primer y segundo semestre de cada año</a:t>
          </a:r>
        </a:p>
      </dsp:txBody>
      <dsp:txXfrm>
        <a:off x="2490041" y="2780429"/>
        <a:ext cx="1457338" cy="1157196"/>
      </dsp:txXfrm>
    </dsp:sp>
    <dsp:sp modelId="{225EA427-EADE-46EB-9BB8-1F1E8C9605BD}">
      <dsp:nvSpPr>
        <dsp:cNvPr id="0" name=""/>
        <dsp:cNvSpPr/>
      </dsp:nvSpPr>
      <dsp:spPr>
        <a:xfrm>
          <a:off x="2212453" y="3937625"/>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l" defTabSz="444500">
            <a:lnSpc>
              <a:spcPct val="90000"/>
            </a:lnSpc>
            <a:spcBef>
              <a:spcPct val="0"/>
            </a:spcBef>
            <a:spcAft>
              <a:spcPct val="35000"/>
            </a:spcAft>
          </a:pPr>
          <a:r>
            <a:rPr lang="es-CL" sz="1000" kern="1200" dirty="0"/>
            <a:t>Para mantener el beneficio debe aprobar  el 50 % de las asignaturas inscritas durante la permanencia de la carrera. </a:t>
          </a:r>
        </a:p>
      </dsp:txBody>
      <dsp:txXfrm>
        <a:off x="2490041" y="3937625"/>
        <a:ext cx="1457338" cy="1157196"/>
      </dsp:txXfrm>
    </dsp:sp>
    <dsp:sp modelId="{F97B312C-BB4D-4885-B186-53932E8DDD96}">
      <dsp:nvSpPr>
        <dsp:cNvPr id="0" name=""/>
        <dsp:cNvSpPr/>
      </dsp:nvSpPr>
      <dsp:spPr>
        <a:xfrm>
          <a:off x="1287158" y="3389"/>
          <a:ext cx="1156617" cy="11566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CL" sz="1200" kern="1200"/>
            <a:t>Fondo Solidario de Crédito Universitario  </a:t>
          </a:r>
        </a:p>
      </dsp:txBody>
      <dsp:txXfrm>
        <a:off x="1456541" y="172772"/>
        <a:ext cx="817851" cy="817851"/>
      </dsp:txXfrm>
    </dsp:sp>
    <dsp:sp modelId="{634C0B76-B54A-42A1-9236-A3F97A5AF69C}">
      <dsp:nvSpPr>
        <dsp:cNvPr id="0" name=""/>
        <dsp:cNvSpPr/>
      </dsp:nvSpPr>
      <dsp:spPr>
        <a:xfrm>
          <a:off x="5103997" y="466036"/>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a:t>Financia desde $200.000 hasta el total del arancel de referencia de la carrera, a través de un préstamo en UF otorgado por una institución financiera. </a:t>
          </a:r>
        </a:p>
      </dsp:txBody>
      <dsp:txXfrm>
        <a:off x="5381585" y="466036"/>
        <a:ext cx="1457338" cy="1157196"/>
      </dsp:txXfrm>
    </dsp:sp>
    <dsp:sp modelId="{E283AC14-4A92-4CEB-AAD2-4A4205CFB1E3}">
      <dsp:nvSpPr>
        <dsp:cNvPr id="0" name=""/>
        <dsp:cNvSpPr/>
      </dsp:nvSpPr>
      <dsp:spPr>
        <a:xfrm>
          <a:off x="5103997" y="1623232"/>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dirty="0"/>
            <a:t>Requisito de asignación : pertenecer al 80% de la población más vulnerable del país ( puede ampliarse al 90% o 100% según presupuesto disponible) </a:t>
          </a:r>
        </a:p>
      </dsp:txBody>
      <dsp:txXfrm>
        <a:off x="5381585" y="1623232"/>
        <a:ext cx="1457338" cy="1157196"/>
      </dsp:txXfrm>
    </dsp:sp>
    <dsp:sp modelId="{E270907D-7726-4CCE-A9F5-36383CE0E9AF}">
      <dsp:nvSpPr>
        <dsp:cNvPr id="0" name=""/>
        <dsp:cNvSpPr/>
      </dsp:nvSpPr>
      <dsp:spPr>
        <a:xfrm>
          <a:off x="5103997" y="2780429"/>
          <a:ext cx="1734926" cy="115719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lvl="0" algn="just" defTabSz="444500">
            <a:lnSpc>
              <a:spcPct val="90000"/>
            </a:lnSpc>
            <a:spcBef>
              <a:spcPct val="0"/>
            </a:spcBef>
            <a:spcAft>
              <a:spcPct val="35000"/>
            </a:spcAft>
          </a:pPr>
          <a:r>
            <a:rPr lang="es-CL" sz="1000" kern="1200" dirty="0"/>
            <a:t>Para hacer efectivo el beneficio se firma un pagaré, en Entidad Bancaria a </a:t>
          </a:r>
          <a:r>
            <a:rPr lang="es-CL" sz="1000" kern="1200" dirty="0" smtClean="0"/>
            <a:t>informar.  </a:t>
          </a:r>
          <a:endParaRPr lang="es-CL" sz="1000" kern="1200" dirty="0"/>
        </a:p>
      </dsp:txBody>
      <dsp:txXfrm>
        <a:off x="5381585" y="2780429"/>
        <a:ext cx="1457338" cy="1157196"/>
      </dsp:txXfrm>
    </dsp:sp>
    <dsp:sp modelId="{714D3088-A750-4E58-98AF-53B2C108D34D}">
      <dsp:nvSpPr>
        <dsp:cNvPr id="0" name=""/>
        <dsp:cNvSpPr/>
      </dsp:nvSpPr>
      <dsp:spPr>
        <a:xfrm>
          <a:off x="4178703" y="3389"/>
          <a:ext cx="1156617" cy="11566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CL" sz="1200" kern="1200" dirty="0"/>
            <a:t>Crédito con Garantía Estatal </a:t>
          </a:r>
        </a:p>
      </dsp:txBody>
      <dsp:txXfrm>
        <a:off x="4348086" y="172772"/>
        <a:ext cx="817851" cy="81785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F23227C-A35A-4233-A9DC-C5A098A97B46}" type="datetimeFigureOut">
              <a:rPr lang="en-US"/>
              <a:pPr>
                <a:defRPr/>
              </a:pPr>
              <a:t>3/2/2021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849C36-257A-48C3-AAEC-1BA87EBD224C}" type="slidenum">
              <a:rPr lang="en-US"/>
              <a:pPr>
                <a:defRPr/>
              </a:pPr>
              <a:t>‹Nº›</a:t>
            </a:fld>
            <a:endParaRPr lang="en-US"/>
          </a:p>
        </p:txBody>
      </p:sp>
    </p:spTree>
    <p:extLst>
      <p:ext uri="{BB962C8B-B14F-4D97-AF65-F5344CB8AC3E}">
        <p14:creationId xmlns:p14="http://schemas.microsoft.com/office/powerpoint/2010/main" val="3189912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CF3F65D-1716-4E66-8B3C-0A655D84CC75}" type="datetimeFigureOut">
              <a:rPr lang="en-US"/>
              <a:pPr>
                <a:defRPr/>
              </a:pPr>
              <a:t>3/2/2021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0823D8-D115-4733-AA76-7295AF83FFC1}" type="slidenum">
              <a:rPr lang="en-US"/>
              <a:pPr>
                <a:defRPr/>
              </a:pPr>
              <a:t>‹Nº›</a:t>
            </a:fld>
            <a:endParaRPr lang="en-US"/>
          </a:p>
        </p:txBody>
      </p:sp>
    </p:spTree>
    <p:extLst>
      <p:ext uri="{BB962C8B-B14F-4D97-AF65-F5344CB8AC3E}">
        <p14:creationId xmlns:p14="http://schemas.microsoft.com/office/powerpoint/2010/main" val="1872332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181E7B-B2E8-48B5-B653-626443961F44}" type="datetimeFigureOut">
              <a:rPr lang="en-US"/>
              <a:pPr>
                <a:defRPr/>
              </a:pPr>
              <a:t>3/2/2021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65A148-2071-4BB2-A741-F8577FD60318}" type="slidenum">
              <a:rPr lang="en-US"/>
              <a:pPr>
                <a:defRPr/>
              </a:pPr>
              <a:t>‹Nº›</a:t>
            </a:fld>
            <a:endParaRPr lang="en-US"/>
          </a:p>
        </p:txBody>
      </p:sp>
    </p:spTree>
    <p:extLst>
      <p:ext uri="{BB962C8B-B14F-4D97-AF65-F5344CB8AC3E}">
        <p14:creationId xmlns:p14="http://schemas.microsoft.com/office/powerpoint/2010/main" val="3242992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018F-9359-4581-816A-2BA0F0FB50B0}" type="datetimeFigureOut">
              <a:rPr lang="en-US"/>
              <a:pPr>
                <a:defRPr/>
              </a:pPr>
              <a:t>3/2/2021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C145BC-52D7-478F-A32C-9BC2C3211F44}" type="slidenum">
              <a:rPr lang="en-US"/>
              <a:pPr>
                <a:defRPr/>
              </a:pPr>
              <a:t>‹Nº›</a:t>
            </a:fld>
            <a:endParaRPr lang="en-US"/>
          </a:p>
        </p:txBody>
      </p:sp>
    </p:spTree>
    <p:extLst>
      <p:ext uri="{BB962C8B-B14F-4D97-AF65-F5344CB8AC3E}">
        <p14:creationId xmlns:p14="http://schemas.microsoft.com/office/powerpoint/2010/main" val="220994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E09828-1543-4DDC-AF3C-8E1086DECD89}" type="datetimeFigureOut">
              <a:rPr lang="en-US"/>
              <a:pPr>
                <a:defRPr/>
              </a:pPr>
              <a:t>3/2/2021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54A0D7-8475-44DD-A7DE-B9672B1F96FD}" type="slidenum">
              <a:rPr lang="en-US"/>
              <a:pPr>
                <a:defRPr/>
              </a:pPr>
              <a:t>‹Nº›</a:t>
            </a:fld>
            <a:endParaRPr lang="en-US"/>
          </a:p>
        </p:txBody>
      </p:sp>
    </p:spTree>
    <p:extLst>
      <p:ext uri="{BB962C8B-B14F-4D97-AF65-F5344CB8AC3E}">
        <p14:creationId xmlns:p14="http://schemas.microsoft.com/office/powerpoint/2010/main" val="1575116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D2CFFE-8C75-4436-959C-C783210E629E}" type="datetimeFigureOut">
              <a:rPr lang="en-US"/>
              <a:pPr>
                <a:defRPr/>
              </a:pPr>
              <a:t>3/2/2021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F9018C-6186-4277-BA4D-8CD075ED1B52}" type="slidenum">
              <a:rPr lang="en-US"/>
              <a:pPr>
                <a:defRPr/>
              </a:pPr>
              <a:t>‹Nº›</a:t>
            </a:fld>
            <a:endParaRPr lang="en-US"/>
          </a:p>
        </p:txBody>
      </p:sp>
    </p:spTree>
    <p:extLst>
      <p:ext uri="{BB962C8B-B14F-4D97-AF65-F5344CB8AC3E}">
        <p14:creationId xmlns:p14="http://schemas.microsoft.com/office/powerpoint/2010/main" val="401909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CDC154-FE9C-423C-B965-DD843E2F711A}" type="datetimeFigureOut">
              <a:rPr lang="en-US"/>
              <a:pPr>
                <a:defRPr/>
              </a:pPr>
              <a:t>3/2/2021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AD4C859-2098-498C-B1A7-488F8A8BBB93}" type="slidenum">
              <a:rPr lang="en-US"/>
              <a:pPr>
                <a:defRPr/>
              </a:pPr>
              <a:t>‹Nº›</a:t>
            </a:fld>
            <a:endParaRPr lang="en-US"/>
          </a:p>
        </p:txBody>
      </p:sp>
    </p:spTree>
    <p:extLst>
      <p:ext uri="{BB962C8B-B14F-4D97-AF65-F5344CB8AC3E}">
        <p14:creationId xmlns:p14="http://schemas.microsoft.com/office/powerpoint/2010/main" val="405456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08CA8E5-67BB-4B4C-B14A-A8C60AE552C3}" type="datetimeFigureOut">
              <a:rPr lang="en-US"/>
              <a:pPr>
                <a:defRPr/>
              </a:pPr>
              <a:t>3/2/2021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8C813E-140C-4208-AC8C-8CA5CBC33B4A}" type="slidenum">
              <a:rPr lang="en-US"/>
              <a:pPr>
                <a:defRPr/>
              </a:pPr>
              <a:t>‹Nº›</a:t>
            </a:fld>
            <a:endParaRPr lang="en-US"/>
          </a:p>
        </p:txBody>
      </p:sp>
    </p:spTree>
    <p:extLst>
      <p:ext uri="{BB962C8B-B14F-4D97-AF65-F5344CB8AC3E}">
        <p14:creationId xmlns:p14="http://schemas.microsoft.com/office/powerpoint/2010/main" val="3651666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C1959B-C59E-4C6A-80ED-505057F14CF3}" type="datetimeFigureOut">
              <a:rPr lang="en-US"/>
              <a:pPr>
                <a:defRPr/>
              </a:pPr>
              <a:t>3/2/2021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A07EEF-68EA-4BA9-B23C-3B7BAA6F1E84}" type="slidenum">
              <a:rPr lang="en-US"/>
              <a:pPr>
                <a:defRPr/>
              </a:pPr>
              <a:t>‹Nº›</a:t>
            </a:fld>
            <a:endParaRPr lang="en-US"/>
          </a:p>
        </p:txBody>
      </p:sp>
    </p:spTree>
    <p:extLst>
      <p:ext uri="{BB962C8B-B14F-4D97-AF65-F5344CB8AC3E}">
        <p14:creationId xmlns:p14="http://schemas.microsoft.com/office/powerpoint/2010/main" val="3081272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E7A702E-23D5-49E0-96AE-B8E5F29F2D9D}" type="datetimeFigureOut">
              <a:rPr lang="en-US"/>
              <a:pPr>
                <a:defRPr/>
              </a:pPr>
              <a:t>3/2/2021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05C81A3-B051-4233-B182-B842B75E200B}" type="slidenum">
              <a:rPr lang="en-US"/>
              <a:pPr>
                <a:defRPr/>
              </a:pPr>
              <a:t>‹Nº›</a:t>
            </a:fld>
            <a:endParaRPr lang="en-US"/>
          </a:p>
        </p:txBody>
      </p:sp>
    </p:spTree>
    <p:extLst>
      <p:ext uri="{BB962C8B-B14F-4D97-AF65-F5344CB8AC3E}">
        <p14:creationId xmlns:p14="http://schemas.microsoft.com/office/powerpoint/2010/main" val="410207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A06AFF-E034-4311-B89C-AA17324DED2F}" type="datetimeFigureOut">
              <a:rPr lang="en-US"/>
              <a:pPr>
                <a:defRPr/>
              </a:pPr>
              <a:t>3/2/2021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BF8FAF0-BD6B-4019-9B7E-98F7A3ED46F2}" type="slidenum">
              <a:rPr lang="en-US"/>
              <a:pPr>
                <a:defRPr/>
              </a:pPr>
              <a:t>‹Nº›</a:t>
            </a:fld>
            <a:endParaRPr lang="en-US"/>
          </a:p>
        </p:txBody>
      </p:sp>
    </p:spTree>
    <p:extLst>
      <p:ext uri="{BB962C8B-B14F-4D97-AF65-F5344CB8AC3E}">
        <p14:creationId xmlns:p14="http://schemas.microsoft.com/office/powerpoint/2010/main" val="2782006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4F14437-9E37-4A4E-83CA-FA8924476EB6}" type="datetimeFigureOut">
              <a:rPr lang="en-US"/>
              <a:pPr>
                <a:defRPr/>
              </a:pPr>
              <a:t>3/2/2021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27B0C29-212A-4865-A3E0-F87C935FF11A}"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mailto:marcela.campusano@usach.cl"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5225" y="501650"/>
            <a:ext cx="5908675" cy="707886"/>
          </a:xfrm>
          <a:prstGeom prst="rect">
            <a:avLst/>
          </a:prstGeom>
        </p:spPr>
        <p:txBody>
          <a:bodyPr>
            <a:spAutoFit/>
          </a:bodyPr>
          <a:lstStyle/>
          <a:p>
            <a:pPr algn="ctr" eaLnBrk="1" hangingPunct="1">
              <a:defRPr/>
            </a:pPr>
            <a:r>
              <a:rPr lang="es-CL" sz="2000" b="1" dirty="0" smtClean="0">
                <a:solidFill>
                  <a:schemeClr val="tx2">
                    <a:lumMod val="60000"/>
                    <a:lumOff val="40000"/>
                  </a:schemeClr>
                </a:solidFill>
              </a:rPr>
              <a:t>Vicerrectoría </a:t>
            </a:r>
            <a:r>
              <a:rPr lang="es-CL" sz="2000" b="1" dirty="0">
                <a:solidFill>
                  <a:schemeClr val="tx2">
                    <a:lumMod val="60000"/>
                    <a:lumOff val="40000"/>
                  </a:schemeClr>
                </a:solidFill>
              </a:rPr>
              <a:t>de Apoyo al Estudiante </a:t>
            </a:r>
            <a:br>
              <a:rPr lang="es-CL" sz="2000" b="1" dirty="0">
                <a:solidFill>
                  <a:schemeClr val="tx2">
                    <a:lumMod val="60000"/>
                    <a:lumOff val="40000"/>
                  </a:schemeClr>
                </a:solidFill>
              </a:rPr>
            </a:br>
            <a:r>
              <a:rPr lang="es-CL" sz="2000" b="1" dirty="0">
                <a:solidFill>
                  <a:schemeClr val="tx2">
                    <a:lumMod val="60000"/>
                    <a:lumOff val="40000"/>
                  </a:schemeClr>
                </a:solidFill>
              </a:rPr>
              <a:t>Departamento de Beneficios Estudiantiles</a:t>
            </a:r>
            <a:endParaRPr lang="es-CL" sz="2000" dirty="0">
              <a:solidFill>
                <a:schemeClr val="tx2">
                  <a:lumMod val="60000"/>
                  <a:lumOff val="40000"/>
                </a:schemeClr>
              </a:solidFill>
            </a:endParaRPr>
          </a:p>
        </p:txBody>
      </p:sp>
      <p:sp>
        <p:nvSpPr>
          <p:cNvPr id="3" name="AutoShape 5" descr="Resultado de imagen para usach admision 2017"/>
          <p:cNvSpPr>
            <a:spLocks noChangeAspect="1" noChangeArrowheads="1"/>
          </p:cNvSpPr>
          <p:nvPr/>
        </p:nvSpPr>
        <p:spPr bwMode="auto">
          <a:xfrm>
            <a:off x="1444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222" y="2349737"/>
            <a:ext cx="2648340" cy="234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2349736"/>
            <a:ext cx="2819856" cy="234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296864" y="5287782"/>
            <a:ext cx="7143596" cy="1323439"/>
          </a:xfrm>
          <a:prstGeom prst="rect">
            <a:avLst/>
          </a:prstGeom>
          <a:solidFill>
            <a:schemeClr val="accent6">
              <a:lumMod val="75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CL" sz="4000" b="1" cap="none" spc="50" dirty="0" smtClean="0">
                <a:ln w="11430"/>
                <a:solidFill>
                  <a:schemeClr val="bg1"/>
                </a:solidFill>
                <a:effectLst>
                  <a:outerShdw blurRad="76200" dist="50800" dir="5400000" algn="tl" rotWithShape="0">
                    <a:srgbClr val="000000">
                      <a:alpha val="65000"/>
                    </a:srgbClr>
                  </a:outerShdw>
                </a:effectLst>
              </a:rPr>
              <a:t>Bienvenidos y Bienvenidas  </a:t>
            </a:r>
            <a:r>
              <a:rPr lang="es-CL" sz="4000" b="1" cap="none" spc="50" dirty="0" smtClean="0">
                <a:ln w="11430"/>
                <a:solidFill>
                  <a:schemeClr val="bg1"/>
                </a:solidFill>
                <a:effectLst>
                  <a:outerShdw blurRad="76200" dist="50800" dir="5400000" algn="tl" rotWithShape="0">
                    <a:srgbClr val="000000">
                      <a:alpha val="65000"/>
                    </a:srgbClr>
                  </a:outerShdw>
                </a:effectLst>
              </a:rPr>
              <a:t>a la USACH </a:t>
            </a:r>
            <a:endParaRPr lang="es-CL" sz="4000" b="1" cap="none" spc="50" dirty="0">
              <a:ln w="11430"/>
              <a:solidFill>
                <a:schemeClr val="bg1"/>
              </a:solidFill>
              <a:effectLst>
                <a:outerShdw blurRad="76200" dist="50800" dir="5400000" algn="tl" rotWithShape="0">
                  <a:srgbClr val="000000">
                    <a:alpha val="65000"/>
                  </a:srgbClr>
                </a:outerShdw>
              </a:effectLst>
            </a:endParaRP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p:txBody>
          <a:bodyPr/>
          <a:lstStyle/>
          <a:p>
            <a:r>
              <a:rPr lang="es-CL" dirty="0" smtClean="0">
                <a:solidFill>
                  <a:srgbClr val="FF0000"/>
                </a:solidFill>
                <a:ea typeface="ＭＳ Ｐゴシック" panose="020B0600070205080204" pitchFamily="34" charset="-128"/>
              </a:rPr>
              <a:t>IMPORTANTE </a:t>
            </a:r>
          </a:p>
        </p:txBody>
      </p:sp>
      <p:sp>
        <p:nvSpPr>
          <p:cNvPr id="9219" name="Marcador de contenido 2"/>
          <p:cNvSpPr>
            <a:spLocks noGrp="1"/>
          </p:cNvSpPr>
          <p:nvPr>
            <p:ph idx="1"/>
          </p:nvPr>
        </p:nvSpPr>
        <p:spPr>
          <a:xfrm>
            <a:off x="457200" y="1600200"/>
            <a:ext cx="7064375" cy="4913334"/>
          </a:xfrm>
        </p:spPr>
        <p:txBody>
          <a:bodyPr/>
          <a:lstStyle/>
          <a:p>
            <a:pPr algn="just"/>
            <a:r>
              <a:rPr lang="es-CL" sz="2400" dirty="0" smtClean="0">
                <a:ea typeface="ＭＳ Ｐゴシック" panose="020B0600070205080204" pitchFamily="34" charset="-128"/>
              </a:rPr>
              <a:t>Si un estudiante postula en </a:t>
            </a:r>
            <a:r>
              <a:rPr lang="es-CL" sz="2400" dirty="0" err="1" smtClean="0">
                <a:ea typeface="ＭＳ Ｐゴシック" panose="020B0600070205080204" pitchFamily="34" charset="-128"/>
              </a:rPr>
              <a:t>Fuas</a:t>
            </a:r>
            <a:r>
              <a:rPr lang="es-CL" sz="2400" dirty="0" smtClean="0">
                <a:ea typeface="ＭＳ Ｐゴシック" panose="020B0600070205080204" pitchFamily="34" charset="-128"/>
              </a:rPr>
              <a:t> y  MINEDUC  no le asigna nivel </a:t>
            </a:r>
            <a:r>
              <a:rPr lang="es-CL" sz="2400" dirty="0" err="1" smtClean="0">
                <a:ea typeface="ＭＳ Ｐゴシック" panose="020B0600070205080204" pitchFamily="34" charset="-128"/>
              </a:rPr>
              <a:t>socioeconomico</a:t>
            </a:r>
            <a:r>
              <a:rPr lang="es-CL" sz="2400" dirty="0" smtClean="0">
                <a:ea typeface="ＭＳ Ｐゴシック" panose="020B0600070205080204" pitchFamily="34" charset="-128"/>
              </a:rPr>
              <a:t> (“la pila”)  significa que hay inconsistencia de información entre lo que ingresó en </a:t>
            </a:r>
            <a:r>
              <a:rPr lang="es-CL" sz="2400" dirty="0" err="1" smtClean="0">
                <a:ea typeface="ＭＳ Ｐゴシック" panose="020B0600070205080204" pitchFamily="34" charset="-128"/>
              </a:rPr>
              <a:t>Fuas</a:t>
            </a:r>
            <a:r>
              <a:rPr lang="es-CL" sz="2400" dirty="0" smtClean="0">
                <a:ea typeface="ＭＳ Ｐゴシック" panose="020B0600070205080204" pitchFamily="34" charset="-128"/>
              </a:rPr>
              <a:t> y lo que MINEDUC revisó con los diversos entes del Estado. En este caso el estudiante debe acreditarse y presentar documentación socioeconómica con la Asistente Social.</a:t>
            </a:r>
          </a:p>
          <a:p>
            <a:pPr marL="0" indent="0" algn="just">
              <a:buFont typeface="Arial" panose="020B0604020202020204" pitchFamily="34" charset="0"/>
              <a:buNone/>
            </a:pPr>
            <a:endParaRPr lang="es-CL" dirty="0" smtClean="0">
              <a:ea typeface="ＭＳ Ｐゴシック" panose="020B0600070205080204" pitchFamily="34" charset="-128"/>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700" y="4689214"/>
            <a:ext cx="3575876" cy="195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76688069"/>
      </p:ext>
    </p:extLst>
  </p:cSld>
  <p:clrMapOvr>
    <a:masterClrMapping/>
  </p:clrMapOvr>
  <mc:AlternateContent xmlns:mc="http://schemas.openxmlformats.org/markup-compatibility/2006" xmlns:p14="http://schemas.microsoft.com/office/powerpoint/2010/main">
    <mc:Choice Requires="p14">
      <p:transition spd="slow" p14:dur="2000" advTm="21707"/>
    </mc:Choice>
    <mc:Fallback xmlns="">
      <p:transition spd="slow" advTm="21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p:txBody>
          <a:bodyPr/>
          <a:lstStyle/>
          <a:p>
            <a:r>
              <a:rPr lang="es-CL" dirty="0" smtClean="0">
                <a:solidFill>
                  <a:srgbClr val="FF0000"/>
                </a:solidFill>
                <a:ea typeface="ＭＳ Ｐゴシック" panose="020B0600070205080204" pitchFamily="34" charset="-128"/>
              </a:rPr>
              <a:t>IMPORTANTE </a:t>
            </a:r>
          </a:p>
        </p:txBody>
      </p:sp>
      <p:sp>
        <p:nvSpPr>
          <p:cNvPr id="9219" name="Marcador de contenido 2"/>
          <p:cNvSpPr>
            <a:spLocks noGrp="1"/>
          </p:cNvSpPr>
          <p:nvPr>
            <p:ph idx="1"/>
          </p:nvPr>
        </p:nvSpPr>
        <p:spPr>
          <a:xfrm>
            <a:off x="457200" y="1600200"/>
            <a:ext cx="7064375" cy="4525963"/>
          </a:xfrm>
        </p:spPr>
        <p:txBody>
          <a:bodyPr/>
          <a:lstStyle/>
          <a:p>
            <a:pPr algn="just"/>
            <a:r>
              <a:rPr lang="es-CL" sz="2400" dirty="0" smtClean="0">
                <a:ea typeface="ＭＳ Ｐゴシック" panose="020B0600070205080204" pitchFamily="34" charset="-128"/>
              </a:rPr>
              <a:t>Si por distintas circunstancias un estudiante debe congelar los estudios, también debe suspender el beneficio de arancel que posee con el fin de poder mantener la ayuda. Debe pedir consultar con la Asistente Social sobre el procedimiento. </a:t>
            </a:r>
          </a:p>
          <a:p>
            <a:pPr algn="just"/>
            <a:endParaRPr lang="es-CL" sz="2400" dirty="0" smtClean="0">
              <a:ea typeface="ＭＳ Ｐゴシック" panose="020B0600070205080204" pitchFamily="34" charset="-128"/>
            </a:endParaRPr>
          </a:p>
          <a:p>
            <a:pPr algn="just"/>
            <a:r>
              <a:rPr lang="es-CL" sz="2400" dirty="0" smtClean="0">
                <a:ea typeface="ＭＳ Ｐゴシック" panose="020B0600070205080204" pitchFamily="34" charset="-128"/>
              </a:rPr>
              <a:t>Tener presente que congelar académicamente y congelar los beneficios son cosas distintas, sin embargo, para congelar el beneficio debe haber un congelamiento académico aprobado por la institución.   </a:t>
            </a:r>
          </a:p>
          <a:p>
            <a:pPr algn="just"/>
            <a:endParaRPr lang="es-CL" dirty="0" smtClean="0">
              <a:ea typeface="ＭＳ Ｐゴシック" panose="020B0600070205080204" pitchFamily="34" charset="-128"/>
            </a:endParaRPr>
          </a:p>
          <a:p>
            <a:pPr marL="0" indent="0" algn="just">
              <a:buFont typeface="Arial" panose="020B0604020202020204" pitchFamily="34" charset="0"/>
              <a:buNone/>
            </a:pPr>
            <a:endParaRPr lang="es-CL" dirty="0" smtClean="0">
              <a:ea typeface="ＭＳ Ｐゴシック" panose="020B0600070205080204" pitchFamily="34" charset="-128"/>
            </a:endParaRP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97546536"/>
      </p:ext>
    </p:extLst>
  </p:cSld>
  <p:clrMapOvr>
    <a:masterClrMapping/>
  </p:clrMapOvr>
  <mc:AlternateContent xmlns:mc="http://schemas.openxmlformats.org/markup-compatibility/2006" xmlns:p14="http://schemas.microsoft.com/office/powerpoint/2010/main">
    <mc:Choice Requires="p14">
      <p:transition spd="slow" p14:dur="2000" advTm="39209"/>
    </mc:Choice>
    <mc:Fallback xmlns="">
      <p:transition spd="slow" advTm="39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JUNAEB  </a:t>
            </a:r>
            <a:endParaRPr lang="es-CL" dirty="0">
              <a:solidFill>
                <a:schemeClr val="tx2">
                  <a:lumMod val="60000"/>
                  <a:lumOff val="40000"/>
                </a:schemeClr>
              </a:solidFill>
            </a:endParaRPr>
          </a:p>
        </p:txBody>
      </p:sp>
      <p:sp>
        <p:nvSpPr>
          <p:cNvPr id="3" name="Marcador de contenido 2"/>
          <p:cNvSpPr>
            <a:spLocks noGrp="1"/>
          </p:cNvSpPr>
          <p:nvPr>
            <p:ph idx="1"/>
          </p:nvPr>
        </p:nvSpPr>
        <p:spPr>
          <a:xfrm>
            <a:off x="457200" y="1600200"/>
            <a:ext cx="7177088" cy="4697413"/>
          </a:xfrm>
        </p:spPr>
        <p:txBody>
          <a:bodyPr/>
          <a:lstStyle/>
          <a:p>
            <a:pPr marL="0" indent="0">
              <a:buFont typeface="Arial" panose="020B0604020202020204" pitchFamily="34" charset="0"/>
              <a:buNone/>
              <a:defRPr/>
            </a:pPr>
            <a:endParaRPr lang="es-CL" dirty="0" smtClean="0">
              <a:solidFill>
                <a:schemeClr val="tx2">
                  <a:lumMod val="60000"/>
                  <a:lumOff val="40000"/>
                </a:schemeClr>
              </a:solidFill>
            </a:endParaRPr>
          </a:p>
          <a:p>
            <a:pPr marL="0" indent="0" algn="just">
              <a:spcBef>
                <a:spcPct val="0"/>
              </a:spcBef>
              <a:buFont typeface="Arial" panose="020B0604020202020204" pitchFamily="34" charset="0"/>
              <a:buNone/>
              <a:defRPr/>
            </a:pPr>
            <a:r>
              <a:rPr lang="es-ES" sz="1600" b="1" dirty="0" smtClean="0">
                <a:solidFill>
                  <a:prstClr val="black"/>
                </a:solidFill>
                <a:latin typeface="Garamond"/>
                <a:ea typeface="MS PGothic" panose="020B0600070205080204" pitchFamily="34" charset="-128"/>
              </a:rPr>
              <a:t> </a:t>
            </a:r>
          </a:p>
          <a:p>
            <a:pPr marL="0" indent="0" algn="just">
              <a:spcBef>
                <a:spcPct val="0"/>
              </a:spcBef>
              <a:buFont typeface="Arial" panose="020B0604020202020204" pitchFamily="34" charset="0"/>
              <a:buNone/>
              <a:defRPr/>
            </a:pPr>
            <a:r>
              <a:rPr lang="es-ES" sz="1600" b="1" dirty="0" smtClean="0">
                <a:solidFill>
                  <a:prstClr val="black"/>
                </a:solidFill>
                <a:latin typeface="Garamond"/>
                <a:ea typeface="MS PGothic" panose="020B0600070205080204" pitchFamily="34" charset="-128"/>
              </a:rPr>
              <a:t>Proceso de renovación vía web concluyó en enero. </a:t>
            </a:r>
          </a:p>
          <a:p>
            <a:pPr marL="0" indent="0" algn="just">
              <a:spcBef>
                <a:spcPct val="0"/>
              </a:spcBef>
              <a:buFont typeface="Arial" panose="020B0604020202020204" pitchFamily="34" charset="0"/>
              <a:buNone/>
              <a:defRPr/>
            </a:pPr>
            <a:endParaRPr lang="es-ES" sz="1600" b="1" dirty="0" smtClean="0">
              <a:solidFill>
                <a:prstClr val="black"/>
              </a:solidFill>
              <a:latin typeface="Garamond"/>
              <a:ea typeface="MS PGothic" panose="020B0600070205080204" pitchFamily="34" charset="-128"/>
            </a:endParaRPr>
          </a:p>
          <a:p>
            <a:pPr marL="0" indent="0" algn="just">
              <a:buFont typeface="Arial" panose="020B0604020202020204" pitchFamily="34" charset="0"/>
              <a:buNone/>
              <a:defRPr/>
            </a:pPr>
            <a:r>
              <a:rPr lang="es-ES" sz="1600" b="1" dirty="0" smtClean="0">
                <a:latin typeface="Garamond" panose="02020404030301010803" pitchFamily="18" charset="0"/>
              </a:rPr>
              <a:t>Beneficio se trae desde enseñanza Media y se renueva en Educación Superior. </a:t>
            </a:r>
          </a:p>
          <a:p>
            <a:pPr marL="0" indent="0" algn="just">
              <a:buFont typeface="Arial" panose="020B0604020202020204" pitchFamily="34" charset="0"/>
              <a:buNone/>
              <a:defRPr/>
            </a:pPr>
            <a:endParaRPr lang="es-ES" sz="1600" b="1" dirty="0">
              <a:latin typeface="Garamond" panose="02020404030301010803" pitchFamily="18" charset="0"/>
            </a:endParaRPr>
          </a:p>
          <a:p>
            <a:pPr marL="0" indent="0" algn="just">
              <a:buFont typeface="Arial" panose="020B0604020202020204" pitchFamily="34" charset="0"/>
              <a:buNone/>
              <a:defRPr/>
            </a:pPr>
            <a:r>
              <a:rPr lang="es-ES" sz="1600" b="1" dirty="0" smtClean="0">
                <a:latin typeface="Garamond" panose="02020404030301010803" pitchFamily="18" charset="0"/>
              </a:rPr>
              <a:t>No hay postulaciones a este beneficio en Educación Superior. </a:t>
            </a:r>
          </a:p>
          <a:p>
            <a:pPr marL="0" indent="0" algn="just">
              <a:buFont typeface="Arial" panose="020B0604020202020204" pitchFamily="34" charset="0"/>
              <a:buNone/>
              <a:defRPr/>
            </a:pPr>
            <a:r>
              <a:rPr lang="es-ES" sz="1600" b="1" dirty="0" smtClean="0">
                <a:latin typeface="Garamond" panose="02020404030301010803" pitchFamily="18" charset="0"/>
              </a:rPr>
              <a:t> </a:t>
            </a:r>
          </a:p>
          <a:p>
            <a:pPr marL="0" indent="0" algn="just">
              <a:buFont typeface="Arial" panose="020B0604020202020204" pitchFamily="34" charset="0"/>
              <a:buNone/>
              <a:defRPr/>
            </a:pPr>
            <a:r>
              <a:rPr lang="es-ES" sz="1600" b="1" dirty="0" smtClean="0">
                <a:latin typeface="Garamond" panose="02020404030301010803" pitchFamily="18" charset="0"/>
              </a:rPr>
              <a:t>La beca Presidente de la República se renueva todos los semestres y se debe cumplir con promedio 5.0 (cada semestre)  para renovar </a:t>
            </a:r>
          </a:p>
          <a:p>
            <a:pPr marL="0" indent="0" algn="just">
              <a:buFont typeface="Arial" panose="020B0604020202020204" pitchFamily="34" charset="0"/>
              <a:buNone/>
              <a:defRPr/>
            </a:pPr>
            <a:endParaRPr lang="es-ES" sz="1600" b="1" dirty="0">
              <a:latin typeface="Garamond" panose="02020404030301010803" pitchFamily="18" charset="0"/>
            </a:endParaRPr>
          </a:p>
          <a:p>
            <a:pPr marL="0" indent="0">
              <a:buFont typeface="Arial" panose="020B0604020202020204" pitchFamily="34" charset="0"/>
              <a:buNone/>
              <a:defRPr/>
            </a:pPr>
            <a:endParaRPr lang="es-CL" dirty="0">
              <a:solidFill>
                <a:schemeClr val="tx2">
                  <a:lumMod val="60000"/>
                  <a:lumOff val="40000"/>
                </a:schemeClr>
              </a:solidFill>
            </a:endParaRPr>
          </a:p>
          <a:p>
            <a:pPr marL="0" indent="0">
              <a:buFont typeface="Arial" panose="020B0604020202020204" pitchFamily="34" charset="0"/>
              <a:buNone/>
              <a:defRPr/>
            </a:pPr>
            <a:endParaRPr lang="es-ES" sz="2400" dirty="0" smtClean="0">
              <a:solidFill>
                <a:srgbClr val="FF0000"/>
              </a:solidFill>
            </a:endParaRPr>
          </a:p>
          <a:p>
            <a:pPr marL="0" indent="0">
              <a:buFont typeface="Arial" panose="020B0604020202020204" pitchFamily="34" charset="0"/>
              <a:buNone/>
              <a:defRPr/>
            </a:pPr>
            <a:endParaRPr lang="es-CL" dirty="0">
              <a:solidFill>
                <a:schemeClr val="tx2">
                  <a:lumMod val="60000"/>
                  <a:lumOff val="40000"/>
                </a:schemeClr>
              </a:solidFill>
            </a:endParaRPr>
          </a:p>
        </p:txBody>
      </p:sp>
      <p:sp>
        <p:nvSpPr>
          <p:cNvPr id="5" name="Rectángulo redondeado 4"/>
          <p:cNvSpPr/>
          <p:nvPr/>
        </p:nvSpPr>
        <p:spPr>
          <a:xfrm>
            <a:off x="457200" y="1600200"/>
            <a:ext cx="6513513" cy="604381"/>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s-CL" sz="2400" dirty="0"/>
              <a:t>1.- Beca Presidente de la República </a:t>
            </a: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2805220"/>
      </p:ext>
    </p:extLst>
  </p:cSld>
  <p:clrMapOvr>
    <a:masterClrMapping/>
  </p:clrMapOvr>
  <mc:AlternateContent xmlns:mc="http://schemas.openxmlformats.org/markup-compatibility/2006" xmlns:p14="http://schemas.microsoft.com/office/powerpoint/2010/main">
    <mc:Choice Requires="p14">
      <p:transition spd="slow" p14:dur="2000" advTm="42256"/>
    </mc:Choice>
    <mc:Fallback xmlns="">
      <p:transition spd="slow" advTm="4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JUNAEB  </a:t>
            </a:r>
            <a:endParaRPr lang="es-CL" dirty="0">
              <a:solidFill>
                <a:schemeClr val="tx2">
                  <a:lumMod val="60000"/>
                  <a:lumOff val="40000"/>
                </a:schemeClr>
              </a:solidFill>
            </a:endParaRPr>
          </a:p>
        </p:txBody>
      </p:sp>
      <p:sp>
        <p:nvSpPr>
          <p:cNvPr id="3" name="Marcador de contenido 2"/>
          <p:cNvSpPr>
            <a:spLocks noGrp="1"/>
          </p:cNvSpPr>
          <p:nvPr>
            <p:ph idx="1"/>
          </p:nvPr>
        </p:nvSpPr>
        <p:spPr>
          <a:xfrm>
            <a:off x="457200" y="1600200"/>
            <a:ext cx="7177088" cy="4697413"/>
          </a:xfrm>
        </p:spPr>
        <p:txBody>
          <a:bodyPr/>
          <a:lstStyle/>
          <a:p>
            <a:pPr marL="0" indent="0">
              <a:buFont typeface="Arial" panose="020B0604020202020204" pitchFamily="34" charset="0"/>
              <a:buNone/>
              <a:defRPr/>
            </a:pPr>
            <a:endParaRPr lang="es-CL" dirty="0" smtClean="0">
              <a:solidFill>
                <a:schemeClr val="tx2">
                  <a:lumMod val="60000"/>
                  <a:lumOff val="40000"/>
                </a:schemeClr>
              </a:solidFill>
            </a:endParaRPr>
          </a:p>
          <a:p>
            <a:pPr marL="0" indent="0" algn="just">
              <a:spcBef>
                <a:spcPct val="0"/>
              </a:spcBef>
              <a:buFont typeface="Arial" panose="020B0604020202020204" pitchFamily="34" charset="0"/>
              <a:buNone/>
              <a:defRPr/>
            </a:pPr>
            <a:r>
              <a:rPr lang="es-ES" sz="1600" b="1" dirty="0" smtClean="0">
                <a:solidFill>
                  <a:prstClr val="black"/>
                </a:solidFill>
                <a:latin typeface="Garamond"/>
                <a:ea typeface="MS PGothic" panose="020B0600070205080204" pitchFamily="34" charset="-128"/>
              </a:rPr>
              <a:t> </a:t>
            </a: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Proceso de postulación concluyó en enero vía portal web de JUNAEB. </a:t>
            </a:r>
          </a:p>
          <a:p>
            <a:pPr marL="0" indent="0" algn="just">
              <a:spcBef>
                <a:spcPct val="0"/>
              </a:spcBef>
              <a:buFont typeface="Arial" panose="020B0604020202020204" pitchFamily="34" charset="0"/>
              <a:buNone/>
              <a:defRPr/>
            </a:pPr>
            <a:endParaRPr lang="es-ES" sz="1600" b="1" dirty="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Si algún estudiante ingreso 2021 postuló a beneficio en el portal de JUNAEB en enero debe hacer llegar por mail a Asistente Social documentos </a:t>
            </a:r>
            <a:r>
              <a:rPr lang="es-ES" sz="1600" b="1" dirty="0" err="1" smtClean="0">
                <a:latin typeface="Garamond" panose="02020404030301010803" pitchFamily="18" charset="0"/>
              </a:rPr>
              <a:t>respaldatorios</a:t>
            </a:r>
            <a:r>
              <a:rPr lang="es-ES" sz="1600" b="1" dirty="0" smtClean="0">
                <a:latin typeface="Garamond" panose="02020404030301010803" pitchFamily="18" charset="0"/>
              </a:rPr>
              <a:t> de postulación: </a:t>
            </a:r>
          </a:p>
          <a:p>
            <a:pPr marL="0" indent="0" algn="just">
              <a:spcBef>
                <a:spcPct val="0"/>
              </a:spcBef>
              <a:buFont typeface="Arial" panose="020B0604020202020204" pitchFamily="34" charset="0"/>
              <a:buNone/>
              <a:defRPr/>
            </a:pPr>
            <a:endParaRPr lang="es-ES" sz="1600" b="1" dirty="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1.- Certificado de Alumno Regular 1-2021</a:t>
            </a:r>
          </a:p>
          <a:p>
            <a:pPr marL="0" indent="0" algn="just">
              <a:spcBef>
                <a:spcPct val="0"/>
              </a:spcBef>
              <a:buFont typeface="Arial" panose="020B0604020202020204" pitchFamily="34" charset="0"/>
              <a:buNone/>
              <a:defRPr/>
            </a:pPr>
            <a:endParaRPr lang="es-ES" sz="1600" b="1" dirty="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2.- Notas de 4° año medio</a:t>
            </a:r>
          </a:p>
          <a:p>
            <a:pPr marL="0" indent="0" algn="just">
              <a:spcBef>
                <a:spcPct val="0"/>
              </a:spcBef>
              <a:buFont typeface="Arial" panose="020B0604020202020204" pitchFamily="34" charset="0"/>
              <a:buNone/>
              <a:defRPr/>
            </a:pPr>
            <a:endParaRPr lang="es-ES" sz="1600" b="1" dirty="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3.- Documento CONADI que acredite ascendencia indígena</a:t>
            </a:r>
          </a:p>
          <a:p>
            <a:pPr marL="0" indent="0" algn="just">
              <a:spcBef>
                <a:spcPct val="0"/>
              </a:spcBef>
              <a:buFont typeface="Arial" panose="020B0604020202020204" pitchFamily="34" charset="0"/>
              <a:buNone/>
              <a:defRPr/>
            </a:pPr>
            <a:endParaRPr lang="es-ES" sz="1600" b="1" dirty="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4.- Si en postulación indicó que participaba en comunidades indígenas certificado con timbre, nombre  y firma de encargado de esa comunidad, que indique participación en la comunidad.   </a:t>
            </a:r>
          </a:p>
          <a:p>
            <a:pPr marL="0" indent="0" algn="just">
              <a:spcBef>
                <a:spcPct val="0"/>
              </a:spcBef>
              <a:buFont typeface="Arial" panose="020B0604020202020204" pitchFamily="34" charset="0"/>
              <a:buNone/>
              <a:defRPr/>
            </a:pPr>
            <a:endParaRPr lang="es-ES" sz="1600" b="1" dirty="0" smtClean="0">
              <a:latin typeface="Garamond" panose="02020404030301010803" pitchFamily="18" charset="0"/>
            </a:endParaRPr>
          </a:p>
          <a:p>
            <a:pPr marL="0" indent="0" algn="just">
              <a:spcBef>
                <a:spcPct val="0"/>
              </a:spcBef>
              <a:buFont typeface="Arial" panose="020B0604020202020204" pitchFamily="34" charset="0"/>
              <a:buNone/>
              <a:defRPr/>
            </a:pPr>
            <a:r>
              <a:rPr lang="es-ES" sz="1600" b="1" dirty="0" smtClean="0">
                <a:latin typeface="Garamond" panose="02020404030301010803" pitchFamily="18" charset="0"/>
              </a:rPr>
              <a:t>Consultar plazo para entrega de documentación por mail </a:t>
            </a:r>
          </a:p>
          <a:p>
            <a:pPr marL="0" indent="0" algn="just">
              <a:spcBef>
                <a:spcPct val="0"/>
              </a:spcBef>
              <a:buFont typeface="Arial" panose="020B0604020202020204" pitchFamily="34" charset="0"/>
              <a:buNone/>
              <a:defRPr/>
            </a:pPr>
            <a:r>
              <a:rPr lang="es-ES" sz="1600" dirty="0" smtClean="0">
                <a:latin typeface="Garamond" panose="02020404030301010803" pitchFamily="18" charset="0"/>
              </a:rPr>
              <a:t> </a:t>
            </a:r>
          </a:p>
          <a:p>
            <a:pPr marL="0" indent="0">
              <a:buFont typeface="Arial" panose="020B0604020202020204" pitchFamily="34" charset="0"/>
              <a:buNone/>
              <a:defRPr/>
            </a:pPr>
            <a:endParaRPr lang="es-CL" dirty="0">
              <a:solidFill>
                <a:schemeClr val="tx2">
                  <a:lumMod val="60000"/>
                  <a:lumOff val="40000"/>
                </a:schemeClr>
              </a:solidFill>
            </a:endParaRPr>
          </a:p>
          <a:p>
            <a:pPr marL="0" indent="0">
              <a:buFont typeface="Arial" panose="020B0604020202020204" pitchFamily="34" charset="0"/>
              <a:buNone/>
              <a:defRPr/>
            </a:pPr>
            <a:endParaRPr lang="es-ES" sz="2400" dirty="0" smtClean="0">
              <a:solidFill>
                <a:srgbClr val="FF0000"/>
              </a:solidFill>
            </a:endParaRPr>
          </a:p>
          <a:p>
            <a:pPr marL="0" indent="0">
              <a:buFont typeface="Arial" panose="020B0604020202020204" pitchFamily="34" charset="0"/>
              <a:buNone/>
              <a:defRPr/>
            </a:pPr>
            <a:endParaRPr lang="es-CL" dirty="0">
              <a:solidFill>
                <a:schemeClr val="tx2">
                  <a:lumMod val="60000"/>
                  <a:lumOff val="40000"/>
                </a:schemeClr>
              </a:solidFill>
            </a:endParaRPr>
          </a:p>
        </p:txBody>
      </p:sp>
      <p:sp>
        <p:nvSpPr>
          <p:cNvPr id="6" name="Rectángulo redondeado 5"/>
          <p:cNvSpPr/>
          <p:nvPr/>
        </p:nvSpPr>
        <p:spPr>
          <a:xfrm>
            <a:off x="590366" y="1280862"/>
            <a:ext cx="6513512" cy="914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s-CL" sz="2400" dirty="0"/>
              <a:t>2.- Beca Indígena  </a:t>
            </a: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435"/>
    </mc:Choice>
    <mc:Fallback xmlns="">
      <p:transition spd="slow" advTm="36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JUNAEB  </a:t>
            </a:r>
            <a:endParaRPr lang="es-CL" dirty="0">
              <a:solidFill>
                <a:schemeClr val="tx2">
                  <a:lumMod val="60000"/>
                  <a:lumOff val="40000"/>
                </a:schemeClr>
              </a:solidFill>
            </a:endParaRPr>
          </a:p>
        </p:txBody>
      </p:sp>
      <p:sp>
        <p:nvSpPr>
          <p:cNvPr id="3" name="Marcador de contenido 2"/>
          <p:cNvSpPr>
            <a:spLocks noGrp="1"/>
          </p:cNvSpPr>
          <p:nvPr>
            <p:ph idx="1"/>
          </p:nvPr>
        </p:nvSpPr>
        <p:spPr>
          <a:xfrm>
            <a:off x="457200" y="1600200"/>
            <a:ext cx="7064375" cy="4525963"/>
          </a:xfrm>
        </p:spPr>
        <p:txBody>
          <a:bodyPr/>
          <a:lstStyle/>
          <a:p>
            <a:pPr marL="0" indent="0">
              <a:buFont typeface="Arial" panose="020B0604020202020204" pitchFamily="34" charset="0"/>
              <a:buNone/>
              <a:defRPr/>
            </a:pPr>
            <a:r>
              <a:rPr lang="es-CL" dirty="0" smtClean="0">
                <a:solidFill>
                  <a:schemeClr val="tx2">
                    <a:lumMod val="60000"/>
                    <a:lumOff val="40000"/>
                  </a:schemeClr>
                </a:solidFill>
              </a:rPr>
              <a:t> </a:t>
            </a:r>
          </a:p>
          <a:p>
            <a:pPr marL="0" indent="0">
              <a:buFont typeface="Arial" panose="020B0604020202020204" pitchFamily="34" charset="0"/>
              <a:buNone/>
              <a:defRPr/>
            </a:pPr>
            <a:endParaRPr lang="es-CL" sz="1600" dirty="0" smtClean="0">
              <a:latin typeface="Garamond" panose="02020404030301010803" pitchFamily="18" charset="0"/>
            </a:endParaRPr>
          </a:p>
          <a:p>
            <a:pPr marL="0" indent="0">
              <a:buFont typeface="Arial" panose="020B0604020202020204" pitchFamily="34" charset="0"/>
              <a:buNone/>
              <a:defRPr/>
            </a:pPr>
            <a:endParaRPr lang="es-CL" sz="1600" dirty="0">
              <a:latin typeface="Garamond" panose="02020404030301010803" pitchFamily="18" charset="0"/>
            </a:endParaRPr>
          </a:p>
          <a:p>
            <a:pPr marL="0" indent="0" algn="just">
              <a:buFont typeface="Arial" panose="020B0604020202020204" pitchFamily="34" charset="0"/>
              <a:buNone/>
              <a:defRPr/>
            </a:pPr>
            <a:r>
              <a:rPr lang="es-CL" sz="1600" b="1" dirty="0" smtClean="0">
                <a:latin typeface="Garamond" panose="02020404030301010803" pitchFamily="18" charset="0"/>
              </a:rPr>
              <a:t>Financia </a:t>
            </a:r>
            <a:r>
              <a:rPr lang="es-CL" sz="1600" b="1" dirty="0">
                <a:latin typeface="Garamond" panose="02020404030301010803" pitchFamily="18" charset="0"/>
              </a:rPr>
              <a:t>los gastos de alimentación del estudiante, a través de una tarjeta electrónica que puede ser utilizada en locales de comida y supermercados</a:t>
            </a:r>
            <a:r>
              <a:rPr lang="es-CL" sz="1600" b="1" dirty="0" smtClean="0">
                <a:latin typeface="Garamond" panose="02020404030301010803" pitchFamily="18" charset="0"/>
              </a:rPr>
              <a:t>. Está orientada a estudiantes que se encuentren en el 60% de la población más vulnerable</a:t>
            </a:r>
            <a:r>
              <a:rPr lang="es-CL" sz="1600" b="1" i="1" dirty="0" smtClean="0">
                <a:latin typeface="Garamond" panose="02020404030301010803" pitchFamily="18" charset="0"/>
              </a:rPr>
              <a:t>.</a:t>
            </a:r>
            <a:endParaRPr lang="es-CL" sz="1600" b="1" i="1" dirty="0" smtClean="0">
              <a:solidFill>
                <a:schemeClr val="tx2">
                  <a:lumMod val="60000"/>
                  <a:lumOff val="40000"/>
                </a:schemeClr>
              </a:solidFill>
              <a:latin typeface="Garamond" panose="02020404030301010803" pitchFamily="18" charset="0"/>
            </a:endParaRPr>
          </a:p>
          <a:p>
            <a:pPr marL="0" indent="0" algn="just">
              <a:buFont typeface="Arial" panose="020B0604020202020204" pitchFamily="34" charset="0"/>
              <a:buNone/>
              <a:defRPr/>
            </a:pPr>
            <a:endParaRPr lang="es-CL" sz="1600" b="1" i="1" dirty="0">
              <a:solidFill>
                <a:schemeClr val="tx2">
                  <a:lumMod val="60000"/>
                  <a:lumOff val="40000"/>
                </a:schemeClr>
              </a:solidFill>
              <a:latin typeface="Garamond" panose="02020404030301010803" pitchFamily="18" charset="0"/>
            </a:endParaRPr>
          </a:p>
          <a:p>
            <a:pPr marL="0" indent="0" algn="just">
              <a:buFont typeface="Arial" panose="020B0604020202020204" pitchFamily="34" charset="0"/>
              <a:buNone/>
              <a:defRPr/>
            </a:pPr>
            <a:r>
              <a:rPr lang="es-CL" sz="1600" b="1" dirty="0" smtClean="0">
                <a:latin typeface="Garamond" panose="02020404030301010803" pitchFamily="18" charset="0"/>
              </a:rPr>
              <a:t>Los alumnos que ya fueron asignados con gratuidad  tendrán este beneficio, deben estar atentos a la información que se entregará en los diversos medios respecto a procedimiento de funcionamiento de este beneficio para el año 2021. </a:t>
            </a:r>
          </a:p>
          <a:p>
            <a:pPr marL="0" indent="0" algn="just">
              <a:buFont typeface="Arial" panose="020B0604020202020204" pitchFamily="34" charset="0"/>
              <a:buNone/>
              <a:defRPr/>
            </a:pPr>
            <a:endParaRPr lang="es-CL" sz="1600" b="1" dirty="0">
              <a:latin typeface="Garamond" panose="02020404030301010803" pitchFamily="18" charset="0"/>
            </a:endParaRPr>
          </a:p>
          <a:p>
            <a:pPr marL="0" indent="0" algn="just">
              <a:buFont typeface="Arial" panose="020B0604020202020204" pitchFamily="34" charset="0"/>
              <a:buNone/>
              <a:defRPr/>
            </a:pPr>
            <a:r>
              <a:rPr lang="es-CL" sz="1600" b="1" dirty="0" smtClean="0">
                <a:latin typeface="Garamond" panose="02020404030301010803" pitchFamily="18" charset="0"/>
              </a:rPr>
              <a:t>  </a:t>
            </a:r>
          </a:p>
        </p:txBody>
      </p:sp>
      <p:sp>
        <p:nvSpPr>
          <p:cNvPr id="4" name="Rectángulo redondeado 3"/>
          <p:cNvSpPr/>
          <p:nvPr/>
        </p:nvSpPr>
        <p:spPr>
          <a:xfrm>
            <a:off x="457200" y="1479550"/>
            <a:ext cx="6513513" cy="9144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defRPr/>
            </a:pPr>
            <a:r>
              <a:rPr lang="es-CL" sz="2400" dirty="0"/>
              <a:t>3.- Beca de Alimentación para Educación Superior (BAES) </a:t>
            </a:r>
          </a:p>
        </p:txBody>
      </p:sp>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928"/>
    </mc:Choice>
    <mc:Fallback xmlns="">
      <p:transition spd="slow" advTm="3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091363" cy="1143000"/>
          </a:xfrm>
        </p:spPr>
        <p:txBody>
          <a:bodyPr/>
          <a:lstStyle/>
          <a:p>
            <a:pPr>
              <a:defRPr/>
            </a:pPr>
            <a:r>
              <a:rPr lang="es-CL" dirty="0" smtClean="0">
                <a:solidFill>
                  <a:schemeClr val="tx2">
                    <a:lumMod val="60000"/>
                    <a:lumOff val="40000"/>
                  </a:schemeClr>
                </a:solidFill>
              </a:rPr>
              <a:t>BENEFICIOS INTERNOS : USACH </a:t>
            </a:r>
            <a:endParaRPr lang="es-CL" dirty="0">
              <a:solidFill>
                <a:schemeClr val="tx2">
                  <a:lumMod val="60000"/>
                  <a:lumOff val="40000"/>
                </a:schemeClr>
              </a:solidFill>
            </a:endParaRPr>
          </a:p>
        </p:txBody>
      </p:sp>
      <p:pic>
        <p:nvPicPr>
          <p:cNvPr id="12291" name="Marcador de contenido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28675" y="1254125"/>
            <a:ext cx="6650038" cy="3257550"/>
          </a:xfrm>
        </p:spPr>
      </p:pic>
      <p:sp>
        <p:nvSpPr>
          <p:cNvPr id="12292" name="Rectángulo 4"/>
          <p:cNvSpPr>
            <a:spLocks noChangeArrowheads="1"/>
          </p:cNvSpPr>
          <p:nvPr/>
        </p:nvSpPr>
        <p:spPr bwMode="auto">
          <a:xfrm>
            <a:off x="1241425" y="4718050"/>
            <a:ext cx="623728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a:r>
              <a:rPr lang="es-ES" b="1" dirty="0">
                <a:solidFill>
                  <a:srgbClr val="FF0000"/>
                </a:solidFill>
                <a:ea typeface="Times New Roman" panose="02020603050405020304" pitchFamily="18" charset="0"/>
                <a:cs typeface="Tahoma" panose="020B0604030504040204" pitchFamily="34" charset="0"/>
              </a:rPr>
              <a:t>PUEDEN POSTULAR CON LA ASISTENTE SOCIAL DE LA FACULTAD SÓLO AQUELLOS ESTUDIANTES QUE HAYAN APROBADO EL 100% DE SU PRIMER NIVEL ACADÉMICO SEA ESTE SEMESTRAL O ANUAL</a:t>
            </a:r>
            <a:r>
              <a:rPr lang="es-ES" b="1" dirty="0" smtClean="0">
                <a:solidFill>
                  <a:srgbClr val="FF0000"/>
                </a:solidFill>
                <a:ea typeface="Times New Roman" panose="02020603050405020304" pitchFamily="18" charset="0"/>
                <a:cs typeface="Tahoma" panose="020B0604030504040204" pitchFamily="34" charset="0"/>
              </a:rPr>
              <a:t>. ES DECIR,   LOS ALUMNOS NUEVOS PUEDEN POSTULAR  A ESTAS BECAS INTERNAS EL SEGUNDO SEMESTRE 2021 SIEMPRE Y CUANDO HAYAN APROBADO TODOS LOS RAMOS DEL PRIMER SEMESTRE 2021.</a:t>
            </a:r>
            <a:endParaRPr lang="es-ES" b="1" dirty="0">
              <a:solidFill>
                <a:srgbClr val="FF0000"/>
              </a:solidFill>
              <a:ea typeface="Times New Roman" panose="02020603050405020304" pitchFamily="18" charset="0"/>
              <a:cs typeface="Tahoma" panose="020B0604030504040204" pitchFamily="34" charset="0"/>
            </a:endParaRPr>
          </a:p>
        </p:txBody>
      </p:sp>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56"/>
    </mc:Choice>
    <mc:Fallback xmlns="">
      <p:transition spd="slow" advTm="4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65225" y="501650"/>
            <a:ext cx="5908675" cy="523875"/>
          </a:xfrm>
          <a:prstGeom prst="rect">
            <a:avLst/>
          </a:prstGeom>
        </p:spPr>
        <p:txBody>
          <a:bodyPr>
            <a:spAutoFit/>
          </a:bodyPr>
          <a:lstStyle/>
          <a:p>
            <a:pPr algn="ctr" eaLnBrk="1" hangingPunct="1">
              <a:defRPr/>
            </a:pPr>
            <a:r>
              <a:rPr lang="es-CL" sz="2800" dirty="0">
                <a:solidFill>
                  <a:schemeClr val="tx2">
                    <a:lumMod val="60000"/>
                    <a:lumOff val="40000"/>
                  </a:schemeClr>
                </a:solidFill>
              </a:rPr>
              <a:t>¿Donde Atiende la Asistente Social ?</a:t>
            </a:r>
          </a:p>
        </p:txBody>
      </p:sp>
      <p:sp>
        <p:nvSpPr>
          <p:cNvPr id="13316" name="Rectángulo 2"/>
          <p:cNvSpPr>
            <a:spLocks noChangeArrowheads="1"/>
          </p:cNvSpPr>
          <p:nvPr/>
        </p:nvSpPr>
        <p:spPr bwMode="auto">
          <a:xfrm>
            <a:off x="1501684" y="1416485"/>
            <a:ext cx="618929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s-ES" dirty="0" smtClean="0"/>
          </a:p>
          <a:p>
            <a:pPr algn="just" eaLnBrk="1" hangingPunct="1"/>
            <a:r>
              <a:rPr lang="es-ES" dirty="0" smtClean="0"/>
              <a:t>Por el momento y dada la situación de pandemia, la atención es sólo a través de correo electrónico. </a:t>
            </a:r>
          </a:p>
          <a:p>
            <a:pPr algn="just" eaLnBrk="1" hangingPunct="1"/>
            <a:endParaRPr lang="es-ES" dirty="0"/>
          </a:p>
          <a:p>
            <a:pPr algn="just" eaLnBrk="1" hangingPunct="1"/>
            <a:endParaRPr lang="es-ES" dirty="0" smtClean="0"/>
          </a:p>
          <a:p>
            <a:pPr algn="just" eaLnBrk="1" hangingPunct="1"/>
            <a:r>
              <a:rPr lang="es-ES" dirty="0" smtClean="0"/>
              <a:t>Mail Asistente Social  : </a:t>
            </a:r>
            <a:r>
              <a:rPr lang="es-ES" dirty="0" smtClean="0">
                <a:hlinkClick r:id="rId4"/>
              </a:rPr>
              <a:t>marcela.campusano@usach.cl</a:t>
            </a:r>
            <a:r>
              <a:rPr lang="es-ES" dirty="0" smtClean="0"/>
              <a:t> </a:t>
            </a:r>
          </a:p>
          <a:p>
            <a:pPr algn="just" eaLnBrk="1" hangingPunct="1"/>
            <a:endParaRPr lang="es-ES" dirty="0" smtClean="0"/>
          </a:p>
          <a:p>
            <a:pPr algn="just" eaLnBrk="1" hangingPunct="1"/>
            <a:endParaRPr lang="es-ES" dirty="0"/>
          </a:p>
          <a:p>
            <a:pPr algn="just" eaLnBrk="1" hangingPunct="1"/>
            <a:endParaRPr lang="es-ES" dirty="0" smtClean="0"/>
          </a:p>
          <a:p>
            <a:pPr algn="just" eaLnBrk="1" hangingPunct="1"/>
            <a:endParaRPr lang="es-ES" dirty="0"/>
          </a:p>
          <a:p>
            <a:pPr algn="just" eaLnBrk="1" hangingPunct="1"/>
            <a:endParaRPr lang="es-ES" dirty="0"/>
          </a:p>
          <a:p>
            <a:pPr algn="just" eaLnBrk="1" hangingPunct="1"/>
            <a:r>
              <a:rPr lang="es-ES" dirty="0" smtClean="0"/>
              <a:t>Marcela Campusano Astorga </a:t>
            </a:r>
          </a:p>
          <a:p>
            <a:pPr algn="just" eaLnBrk="1" hangingPunct="1"/>
            <a:r>
              <a:rPr lang="es-ES" dirty="0" smtClean="0"/>
              <a:t>Asistente Social </a:t>
            </a:r>
          </a:p>
          <a:p>
            <a:pPr algn="just" eaLnBrk="1" hangingPunct="1"/>
            <a:r>
              <a:rPr lang="es-ES" dirty="0" smtClean="0"/>
              <a:t>Facultad de Ciencia </a:t>
            </a:r>
          </a:p>
          <a:p>
            <a:pPr algn="just" eaLnBrk="1" hangingPunct="1"/>
            <a:r>
              <a:rPr lang="es-ES" dirty="0" smtClean="0"/>
              <a:t>Facultad de </a:t>
            </a:r>
            <a:r>
              <a:rPr lang="es-ES" dirty="0" err="1" smtClean="0"/>
              <a:t>Quimica</a:t>
            </a:r>
            <a:r>
              <a:rPr lang="es-ES" dirty="0" smtClean="0"/>
              <a:t> y </a:t>
            </a:r>
            <a:r>
              <a:rPr lang="es-ES" dirty="0" err="1" smtClean="0"/>
              <a:t>Biologia</a:t>
            </a:r>
            <a:r>
              <a:rPr lang="es-ES" dirty="0" smtClean="0"/>
              <a:t> </a:t>
            </a:r>
            <a:endParaRPr lang="es-ES" dirty="0"/>
          </a:p>
          <a:p>
            <a:pPr algn="just" eaLnBrk="1" hangingPunct="1"/>
            <a:endParaRPr lang="es-ES" dirty="0"/>
          </a:p>
        </p:txBody>
      </p:sp>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0483" t="841" r="-164" b="466"/>
          <a:stretch/>
        </p:blipFill>
        <p:spPr bwMode="auto">
          <a:xfrm>
            <a:off x="1165225" y="3262790"/>
            <a:ext cx="2828796" cy="121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2094"/>
          <a:stretch/>
        </p:blipFill>
        <p:spPr bwMode="auto">
          <a:xfrm>
            <a:off x="4736924" y="3262791"/>
            <a:ext cx="2828796" cy="121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418"/>
    </mc:Choice>
    <mc:Fallback xmlns="">
      <p:transition spd="slow" advTm="2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108825" cy="1143000"/>
          </a:xfrm>
        </p:spPr>
        <p:txBody>
          <a:bodyPr/>
          <a:lstStyle/>
          <a:p>
            <a:pPr>
              <a:defRPr/>
            </a:pPr>
            <a:r>
              <a:rPr lang="es-CL" dirty="0" smtClean="0">
                <a:solidFill>
                  <a:srgbClr val="002060"/>
                </a:solidFill>
                <a:latin typeface="Garamond" panose="02020404030301010803" pitchFamily="18" charset="0"/>
              </a:rPr>
              <a:t/>
            </a:r>
            <a:br>
              <a:rPr lang="es-CL" dirty="0" smtClean="0">
                <a:solidFill>
                  <a:srgbClr val="002060"/>
                </a:solidFill>
                <a:latin typeface="Garamond" panose="02020404030301010803" pitchFamily="18" charset="0"/>
              </a:rPr>
            </a:br>
            <a:r>
              <a:rPr lang="es-CL" dirty="0" smtClean="0">
                <a:latin typeface="Garamond" panose="02020404030301010803" pitchFamily="18" charset="0"/>
              </a:rPr>
              <a:t/>
            </a:r>
            <a:br>
              <a:rPr lang="es-CL" dirty="0" smtClean="0">
                <a:latin typeface="Garamond" panose="02020404030301010803" pitchFamily="18" charset="0"/>
              </a:rPr>
            </a:br>
            <a:endParaRPr lang="es-CL" b="1" i="1" dirty="0">
              <a:solidFill>
                <a:srgbClr val="002060"/>
              </a:solidFill>
            </a:endParaRPr>
          </a:p>
        </p:txBody>
      </p:sp>
      <p:sp>
        <p:nvSpPr>
          <p:cNvPr id="3" name="2 Marcador de contenido"/>
          <p:cNvSpPr>
            <a:spLocks noGrp="1"/>
          </p:cNvSpPr>
          <p:nvPr>
            <p:ph idx="1"/>
          </p:nvPr>
        </p:nvSpPr>
        <p:spPr>
          <a:xfrm>
            <a:off x="457200" y="1323681"/>
            <a:ext cx="8229600" cy="4525963"/>
          </a:xfrm>
        </p:spPr>
        <p:txBody>
          <a:bodyPr/>
          <a:lstStyle/>
          <a:p>
            <a:pPr marL="0" indent="0" algn="ctr">
              <a:buNone/>
            </a:pPr>
            <a:r>
              <a:rPr lang="es-CL" sz="6600" dirty="0" smtClean="0">
                <a:solidFill>
                  <a:schemeClr val="tx2">
                    <a:lumMod val="50000"/>
                  </a:schemeClr>
                </a:solidFill>
                <a:latin typeface="Freestyle Script" panose="030804020302050B0404" pitchFamily="66" charset="0"/>
              </a:rPr>
              <a:t>Bienvenidos y Bienvenidas </a:t>
            </a:r>
          </a:p>
          <a:p>
            <a:pPr marL="0" indent="0" algn="ctr">
              <a:buNone/>
            </a:pPr>
            <a:r>
              <a:rPr lang="es-CL" sz="6600" dirty="0" smtClean="0">
                <a:solidFill>
                  <a:schemeClr val="tx2">
                    <a:lumMod val="50000"/>
                  </a:schemeClr>
                </a:solidFill>
                <a:latin typeface="Freestyle Script" panose="030804020302050B0404" pitchFamily="66" charset="0"/>
              </a:rPr>
              <a:t> </a:t>
            </a:r>
            <a:r>
              <a:rPr lang="es-CL" sz="6600" dirty="0" smtClean="0">
                <a:solidFill>
                  <a:schemeClr val="tx2">
                    <a:lumMod val="50000"/>
                  </a:schemeClr>
                </a:solidFill>
                <a:latin typeface="Freestyle Script" panose="030804020302050B0404" pitchFamily="66" charset="0"/>
              </a:rPr>
              <a:t>a la </a:t>
            </a:r>
            <a:r>
              <a:rPr lang="es-CL" sz="6600" dirty="0" err="1" smtClean="0">
                <a:solidFill>
                  <a:schemeClr val="tx2">
                    <a:lumMod val="50000"/>
                  </a:schemeClr>
                </a:solidFill>
                <a:latin typeface="Freestyle Script" panose="030804020302050B0404" pitchFamily="66" charset="0"/>
              </a:rPr>
              <a:t>Usach</a:t>
            </a:r>
            <a:r>
              <a:rPr lang="es-CL" sz="6600" dirty="0" smtClean="0">
                <a:solidFill>
                  <a:schemeClr val="tx2">
                    <a:lumMod val="50000"/>
                  </a:schemeClr>
                </a:solidFill>
                <a:latin typeface="Freestyle Script" panose="030804020302050B0404" pitchFamily="66" charset="0"/>
              </a:rPr>
              <a:t> </a:t>
            </a:r>
            <a:endParaRPr lang="es-CL" sz="6600" dirty="0">
              <a:solidFill>
                <a:schemeClr val="tx2">
                  <a:lumMod val="50000"/>
                </a:schemeClr>
              </a:solidFill>
              <a:latin typeface="Freestyle Script" panose="030804020302050B0404" pitchFamily="66"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0525" y="3586663"/>
            <a:ext cx="5905500" cy="275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07"/>
    </mc:Choice>
    <mc:Fallback xmlns="">
      <p:transition spd="slow" advTm="13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073900" cy="1209675"/>
          </a:xfrm>
        </p:spPr>
        <p:txBody>
          <a:bodyPr/>
          <a:lstStyle/>
          <a:p>
            <a:pPr>
              <a:defRPr/>
            </a:pPr>
            <a:r>
              <a:rPr lang="es-CL" sz="3200" b="1" dirty="0" smtClean="0">
                <a:solidFill>
                  <a:schemeClr val="tx2">
                    <a:lumMod val="60000"/>
                    <a:lumOff val="40000"/>
                  </a:schemeClr>
                </a:solidFill>
              </a:rPr>
              <a:t/>
            </a:r>
            <a:br>
              <a:rPr lang="es-CL" sz="3200" b="1" dirty="0" smtClean="0">
                <a:solidFill>
                  <a:schemeClr val="tx2">
                    <a:lumMod val="60000"/>
                    <a:lumOff val="40000"/>
                  </a:schemeClr>
                </a:solidFill>
              </a:rPr>
            </a:br>
            <a:endParaRPr lang="es-CL" sz="3200" dirty="0">
              <a:solidFill>
                <a:schemeClr val="tx2">
                  <a:lumMod val="60000"/>
                  <a:lumOff val="40000"/>
                </a:schemeClr>
              </a:solidFill>
            </a:endParaRPr>
          </a:p>
        </p:txBody>
      </p:sp>
      <p:graphicFrame>
        <p:nvGraphicFramePr>
          <p:cNvPr id="5" name="Marcador de contenido 4"/>
          <p:cNvGraphicFramePr>
            <a:graphicFrameLocks noGrp="1"/>
          </p:cNvGraphicFramePr>
          <p:nvPr>
            <p:ph idx="1"/>
          </p:nvPr>
        </p:nvGraphicFramePr>
        <p:xfrm>
          <a:off x="457200" y="1854679"/>
          <a:ext cx="6840747" cy="42714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p:cNvPicPr>
            <a:picLocks noChangeAspect="1"/>
          </p:cNvPicPr>
          <p:nvPr/>
        </p:nvPicPr>
        <p:blipFill>
          <a:blip r:embed="rId9"/>
          <a:stretch>
            <a:fillRect/>
          </a:stretch>
        </p:blipFill>
        <p:spPr>
          <a:xfrm>
            <a:off x="1250831" y="465017"/>
            <a:ext cx="5339750" cy="1114425"/>
          </a:xfrm>
          <a:prstGeom prst="rect">
            <a:avLst/>
          </a:prstGeom>
        </p:spPr>
      </p:pic>
      <p:pic>
        <p:nvPicPr>
          <p:cNvPr id="9" name="8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03"/>
    </mc:Choice>
    <mc:Fallback xmlns="">
      <p:transition spd="slow" advTm="2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MINEDUC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819081195"/>
              </p:ext>
            </p:extLst>
          </p:nvPr>
        </p:nvGraphicFramePr>
        <p:xfrm>
          <a:off x="457200" y="1544128"/>
          <a:ext cx="8229600" cy="47013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77"/>
    </mc:Choice>
    <mc:Fallback xmlns="">
      <p:transition spd="slow" advTm="1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MINEDUC  </a:t>
            </a:r>
            <a:endParaRPr lang="es-CL" dirty="0">
              <a:solidFill>
                <a:schemeClr val="tx2">
                  <a:lumMod val="60000"/>
                  <a:lumOff val="40000"/>
                </a:schemeClr>
              </a:solidFill>
            </a:endParaRPr>
          </a:p>
        </p:txBody>
      </p:sp>
      <p:sp>
        <p:nvSpPr>
          <p:cNvPr id="5123" name="Marcador de contenido 2"/>
          <p:cNvSpPr>
            <a:spLocks noGrp="1"/>
          </p:cNvSpPr>
          <p:nvPr>
            <p:ph idx="1"/>
          </p:nvPr>
        </p:nvSpPr>
        <p:spPr>
          <a:xfrm>
            <a:off x="457200" y="1600200"/>
            <a:ext cx="6935788" cy="4956175"/>
          </a:xfrm>
        </p:spPr>
        <p:txBody>
          <a:bodyPr/>
          <a:lstStyle/>
          <a:p>
            <a:pPr marL="0" indent="0">
              <a:buFont typeface="Arial" panose="020B0604020202020204" pitchFamily="34" charset="0"/>
              <a:buNone/>
            </a:pPr>
            <a:r>
              <a:rPr lang="es-CL" dirty="0" smtClean="0">
                <a:solidFill>
                  <a:srgbClr val="002060"/>
                </a:solidFill>
                <a:ea typeface="ＭＳ Ｐゴシック" panose="020B0600070205080204" pitchFamily="34" charset="-128"/>
              </a:rPr>
              <a:t>1.- </a:t>
            </a:r>
          </a:p>
          <a:p>
            <a:pPr marL="0" indent="0" algn="just">
              <a:buFont typeface="Arial" panose="020B0604020202020204" pitchFamily="34" charset="0"/>
              <a:buNone/>
            </a:pPr>
            <a:endParaRPr lang="es-CL" sz="2800" dirty="0" smtClean="0">
              <a:solidFill>
                <a:srgbClr val="002060"/>
              </a:solidFill>
              <a:ea typeface="ＭＳ Ｐゴシック" panose="020B0600070205080204" pitchFamily="34" charset="-128"/>
            </a:endParaRPr>
          </a:p>
          <a:p>
            <a:pPr marL="0" indent="0" algn="just">
              <a:buFont typeface="Arial" panose="020B0604020202020204" pitchFamily="34" charset="0"/>
              <a:buNone/>
            </a:pPr>
            <a:r>
              <a:rPr lang="es-CL" sz="2800" dirty="0" smtClean="0">
                <a:solidFill>
                  <a:srgbClr val="002060"/>
                </a:solidFill>
                <a:ea typeface="ＭＳ Ｐゴシック" panose="020B0600070205080204" pitchFamily="34" charset="-128"/>
              </a:rPr>
              <a:t>Beneficio orientado a las familias correspondientes al 60% con mayor  vulnerabilidad de la población, y cuyos miembros estudien en universidades adscritas a la Gratuidad. </a:t>
            </a:r>
          </a:p>
          <a:p>
            <a:pPr marL="0" indent="0" algn="just">
              <a:buFont typeface="Arial" panose="020B0604020202020204" pitchFamily="34" charset="0"/>
              <a:buNone/>
            </a:pPr>
            <a:r>
              <a:rPr lang="es-CL" sz="2800" dirty="0" smtClean="0">
                <a:solidFill>
                  <a:srgbClr val="002060"/>
                </a:solidFill>
                <a:ea typeface="ＭＳ Ｐゴシック" panose="020B0600070205080204" pitchFamily="34" charset="-128"/>
              </a:rPr>
              <a:t>Ayuda estudiantil que cubre arancel  y matrícula de la carrera durante duración formal de ella. </a:t>
            </a:r>
          </a:p>
          <a:p>
            <a:pPr marL="0" indent="0">
              <a:buFont typeface="Arial" panose="020B0604020202020204" pitchFamily="34" charset="0"/>
              <a:buNone/>
            </a:pPr>
            <a:endParaRPr lang="es-CL" dirty="0" smtClean="0">
              <a:ea typeface="ＭＳ Ｐゴシック" panose="020B0600070205080204" pitchFamily="34" charset="-128"/>
            </a:endParaRPr>
          </a:p>
          <a:p>
            <a:pPr marL="0" indent="0">
              <a:buFont typeface="Arial" panose="020B0604020202020204" pitchFamily="34" charset="0"/>
              <a:buNone/>
            </a:pPr>
            <a:endParaRPr lang="es-CL" dirty="0" smtClean="0">
              <a:ea typeface="ＭＳ Ｐゴシック" panose="020B0600070205080204" pitchFamily="34" charset="-128"/>
            </a:endParaRPr>
          </a:p>
        </p:txBody>
      </p:sp>
      <p:pic>
        <p:nvPicPr>
          <p:cNvPr id="3" name="Imagen 2"/>
          <p:cNvPicPr>
            <a:picLocks noChangeAspect="1"/>
          </p:cNvPicPr>
          <p:nvPr/>
        </p:nvPicPr>
        <p:blipFill rotWithShape="1">
          <a:blip r:embed="rId4"/>
          <a:srcRect b="67367"/>
          <a:stretch/>
        </p:blipFill>
        <p:spPr>
          <a:xfrm>
            <a:off x="1106488" y="1600200"/>
            <a:ext cx="5908087" cy="641959"/>
          </a:xfrm>
          <a:prstGeom prst="rect">
            <a:avLst/>
          </a:prstGeom>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518"/>
    </mc:Choice>
    <mc:Fallback xmlns="">
      <p:transition spd="slow" advTm="16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MINEDUC  </a:t>
            </a:r>
            <a:endParaRPr lang="es-CL" dirty="0">
              <a:solidFill>
                <a:schemeClr val="tx2">
                  <a:lumMod val="60000"/>
                  <a:lumOff val="40000"/>
                </a:schemeClr>
              </a:solidFill>
            </a:endParaRPr>
          </a:p>
        </p:txBody>
      </p:sp>
      <p:sp>
        <p:nvSpPr>
          <p:cNvPr id="5123" name="Marcador de contenido 2"/>
          <p:cNvSpPr>
            <a:spLocks noGrp="1"/>
          </p:cNvSpPr>
          <p:nvPr>
            <p:ph idx="1"/>
          </p:nvPr>
        </p:nvSpPr>
        <p:spPr>
          <a:xfrm>
            <a:off x="457200" y="1600200"/>
            <a:ext cx="7308938" cy="4956175"/>
          </a:xfrm>
        </p:spPr>
        <p:txBody>
          <a:bodyPr/>
          <a:lstStyle/>
          <a:p>
            <a:pPr marL="0" indent="0">
              <a:buFont typeface="Arial" panose="020B0604020202020204" pitchFamily="34" charset="0"/>
              <a:buNone/>
            </a:pPr>
            <a:r>
              <a:rPr lang="es-CL" dirty="0" smtClean="0">
                <a:solidFill>
                  <a:srgbClr val="002060"/>
                </a:solidFill>
                <a:ea typeface="ＭＳ Ｐゴシック" panose="020B0600070205080204" pitchFamily="34" charset="-128"/>
              </a:rPr>
              <a:t> </a:t>
            </a:r>
          </a:p>
          <a:p>
            <a:pPr marL="0" indent="0" algn="just">
              <a:buNone/>
            </a:pPr>
            <a:r>
              <a:rPr lang="es-CL" sz="2400" dirty="0" smtClean="0">
                <a:ea typeface="ＭＳ Ｐゴシック" panose="020B0600070205080204" pitchFamily="34" charset="-128"/>
              </a:rPr>
              <a:t>Es </a:t>
            </a:r>
            <a:r>
              <a:rPr lang="es-CL" sz="2400" dirty="0">
                <a:ea typeface="ＭＳ Ｐゴシック" panose="020B0600070205080204" pitchFamily="34" charset="-128"/>
              </a:rPr>
              <a:t>importante indicar  respecto a la gratuidad, que aunque se le otorgue el beneficio, todos los semestres los estudiantes con esta ayuda deben expresar su intención de querer ser alumno (a) regular y matricularse, es decir,  las matriculas para los alumnos (as) que tienen gratuidad no es automática.  </a:t>
            </a:r>
          </a:p>
          <a:p>
            <a:pPr marL="0" indent="0">
              <a:buNone/>
            </a:pPr>
            <a:endParaRPr lang="es-CL" sz="2400" dirty="0">
              <a:ea typeface="ＭＳ Ｐゴシック" panose="020B0600070205080204" pitchFamily="34" charset="-128"/>
            </a:endParaRPr>
          </a:p>
          <a:p>
            <a:pPr marL="0" indent="0" algn="just">
              <a:buNone/>
            </a:pPr>
            <a:r>
              <a:rPr lang="es-CL" sz="2400" dirty="0">
                <a:ea typeface="ＭＳ Ｐゴシック" panose="020B0600070205080204" pitchFamily="34" charset="-128"/>
              </a:rPr>
              <a:t>La Universidad tiene matriculas 2 veces en el año (para cada semestre). Los  estudiantes que tienen gratuidad y quieran matricularse la Universidad habilita un link   para matricularse con el beneficio. </a:t>
            </a:r>
            <a:endParaRPr lang="es-CL" sz="2400" dirty="0" smtClean="0">
              <a:ea typeface="ＭＳ Ｐゴシック" panose="020B0600070205080204" pitchFamily="34" charset="-128"/>
            </a:endParaRPr>
          </a:p>
        </p:txBody>
      </p:sp>
      <p:pic>
        <p:nvPicPr>
          <p:cNvPr id="3" name="Imagen 2"/>
          <p:cNvPicPr>
            <a:picLocks noChangeAspect="1"/>
          </p:cNvPicPr>
          <p:nvPr/>
        </p:nvPicPr>
        <p:blipFill rotWithShape="1">
          <a:blip r:embed="rId4"/>
          <a:srcRect b="67367"/>
          <a:stretch/>
        </p:blipFill>
        <p:spPr>
          <a:xfrm>
            <a:off x="1106488" y="1600200"/>
            <a:ext cx="5908087" cy="641959"/>
          </a:xfrm>
          <a:prstGeom prst="rect">
            <a:avLst/>
          </a:prstGeom>
        </p:spPr>
      </p:pic>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5866186"/>
      </p:ext>
    </p:extLst>
  </p:cSld>
  <p:clrMapOvr>
    <a:masterClrMapping/>
  </p:clrMapOvr>
  <mc:AlternateContent xmlns:mc="http://schemas.openxmlformats.org/markup-compatibility/2006" xmlns:p14="http://schemas.microsoft.com/office/powerpoint/2010/main">
    <mc:Choice Requires="p14">
      <p:transition spd="slow" p14:dur="2000" advTm="32717"/>
    </mc:Choice>
    <mc:Fallback xmlns="">
      <p:transition spd="slow" advTm="3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MINEDUC  </a:t>
            </a:r>
            <a:endParaRPr lang="es-CL" dirty="0">
              <a:solidFill>
                <a:schemeClr val="tx2">
                  <a:lumMod val="60000"/>
                  <a:lumOff val="40000"/>
                </a:schemeClr>
              </a:solidFill>
            </a:endParaRPr>
          </a:p>
        </p:txBody>
      </p:sp>
      <p:sp>
        <p:nvSpPr>
          <p:cNvPr id="6147" name="Marcador de contenido 2"/>
          <p:cNvSpPr>
            <a:spLocks noGrp="1"/>
          </p:cNvSpPr>
          <p:nvPr>
            <p:ph idx="1"/>
          </p:nvPr>
        </p:nvSpPr>
        <p:spPr>
          <a:xfrm>
            <a:off x="293688" y="1255713"/>
            <a:ext cx="7064375" cy="4302125"/>
          </a:xfrm>
        </p:spPr>
        <p:txBody>
          <a:bodyPr/>
          <a:lstStyle/>
          <a:p>
            <a:pPr marL="0" indent="0">
              <a:buFont typeface="Arial" panose="020B0604020202020204" pitchFamily="34" charset="0"/>
              <a:buNone/>
            </a:pPr>
            <a:r>
              <a:rPr lang="es-CL" dirty="0" smtClean="0">
                <a:ea typeface="ＭＳ Ｐゴシック" panose="020B0600070205080204" pitchFamily="34" charset="-128"/>
              </a:rPr>
              <a:t>2.- BECAS  </a:t>
            </a:r>
          </a:p>
          <a:p>
            <a:pPr marL="0" indent="0">
              <a:buFont typeface="Arial" panose="020B0604020202020204" pitchFamily="34" charset="0"/>
              <a:buNone/>
            </a:pPr>
            <a:endParaRPr lang="es-CL" dirty="0" smtClean="0">
              <a:ea typeface="ＭＳ Ｐゴシック" panose="020B0600070205080204" pitchFamily="34" charset="-128"/>
            </a:endParaRPr>
          </a:p>
          <a:p>
            <a:pPr marL="0" indent="0">
              <a:buFont typeface="Arial" panose="020B0604020202020204" pitchFamily="34" charset="0"/>
              <a:buNone/>
            </a:pPr>
            <a:endParaRPr lang="es-CL" dirty="0" smtClean="0">
              <a:ea typeface="ＭＳ Ｐゴシック" panose="020B0600070205080204" pitchFamily="34" charset="-128"/>
            </a:endParaRPr>
          </a:p>
          <a:p>
            <a:pPr marL="0" indent="0">
              <a:buFont typeface="Arial" panose="020B0604020202020204" pitchFamily="34" charset="0"/>
              <a:buNone/>
            </a:pPr>
            <a:endParaRPr lang="es-CL" dirty="0" smtClean="0">
              <a:ea typeface="ＭＳ Ｐゴシック" panose="020B0600070205080204" pitchFamily="34" charset="-128"/>
            </a:endParaRPr>
          </a:p>
        </p:txBody>
      </p:sp>
      <p:graphicFrame>
        <p:nvGraphicFramePr>
          <p:cNvPr id="4" name="4 Marcador de contenido"/>
          <p:cNvGraphicFramePr>
            <a:graphicFrameLocks/>
          </p:cNvGraphicFramePr>
          <p:nvPr/>
        </p:nvGraphicFramePr>
        <p:xfrm>
          <a:off x="301926" y="1894011"/>
          <a:ext cx="7228935" cy="37804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149" name="CuadroTexto 4"/>
          <p:cNvSpPr txBox="1">
            <a:spLocks noChangeArrowheads="1"/>
          </p:cNvSpPr>
          <p:nvPr/>
        </p:nvSpPr>
        <p:spPr bwMode="auto">
          <a:xfrm>
            <a:off x="534988" y="5673725"/>
            <a:ext cx="68230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a:r>
              <a:rPr lang="es-ES" sz="1600">
                <a:solidFill>
                  <a:srgbClr val="17365D"/>
                </a:solidFill>
                <a:latin typeface="Tahoma" panose="020B0604030504040204" pitchFamily="34" charset="0"/>
                <a:ea typeface="Times New Roman" panose="02020603050405020304" pitchFamily="18" charset="0"/>
                <a:cs typeface="Tahoma" panose="020B0604030504040204" pitchFamily="34" charset="0"/>
              </a:rPr>
              <a:t>Estas son becas que ayudan a financiar parte o la totalidad de los aranceles referenciales de las carreras. Y están dirigidas a estudiantes cuyas familias se encuentran entre el 70% y 80% de la población más vulnerable. </a:t>
            </a:r>
            <a:endParaRPr lang="es-CL" sz="1600">
              <a:cs typeface="Tahoma" panose="020B0604030504040204" pitchFamily="34" charset="0"/>
            </a:endParaRPr>
          </a:p>
        </p:txBody>
      </p:sp>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55"/>
    </mc:Choice>
    <mc:Fallback xmlns="">
      <p:transition spd="slow" advTm="3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es-CL" dirty="0" smtClean="0">
                <a:solidFill>
                  <a:schemeClr val="tx2">
                    <a:lumMod val="60000"/>
                    <a:lumOff val="40000"/>
                  </a:schemeClr>
                </a:solidFill>
                <a:ea typeface="ＭＳ Ｐゴシック" panose="020B0600070205080204" pitchFamily="34" charset="-128"/>
              </a:rPr>
              <a:t>BENEFICIOS : MINEDUC  </a:t>
            </a:r>
            <a:endParaRPr lang="es-CL" dirty="0">
              <a:solidFill>
                <a:schemeClr val="tx2">
                  <a:lumMod val="60000"/>
                  <a:lumOff val="40000"/>
                </a:schemeClr>
              </a:solidFill>
            </a:endParaRPr>
          </a:p>
        </p:txBody>
      </p:sp>
      <p:sp>
        <p:nvSpPr>
          <p:cNvPr id="7171" name="Marcador de contenido 2"/>
          <p:cNvSpPr>
            <a:spLocks noGrp="1"/>
          </p:cNvSpPr>
          <p:nvPr>
            <p:ph idx="1"/>
          </p:nvPr>
        </p:nvSpPr>
        <p:spPr>
          <a:xfrm>
            <a:off x="457200" y="1600200"/>
            <a:ext cx="7064375" cy="4525963"/>
          </a:xfrm>
        </p:spPr>
        <p:txBody>
          <a:bodyPr/>
          <a:lstStyle/>
          <a:p>
            <a:pPr marL="0" indent="0" algn="just">
              <a:buFont typeface="Arial" panose="020B0604020202020204" pitchFamily="34" charset="0"/>
              <a:buNone/>
            </a:pPr>
            <a:r>
              <a:rPr lang="es-CL" smtClean="0">
                <a:ea typeface="ＭＳ Ｐゴシック" panose="020B0600070205080204" pitchFamily="34" charset="-128"/>
              </a:rPr>
              <a:t>2.1.-</a:t>
            </a:r>
            <a:endParaRPr lang="es-CL" sz="2800" smtClean="0">
              <a:ea typeface="ＭＳ Ｐゴシック" panose="020B0600070205080204" pitchFamily="34" charset="-128"/>
            </a:endParaRPr>
          </a:p>
          <a:p>
            <a:pPr marL="0" indent="0">
              <a:buFont typeface="Arial" panose="020B0604020202020204" pitchFamily="34" charset="0"/>
              <a:buNone/>
            </a:pPr>
            <a:endParaRPr lang="es-CL" smtClean="0">
              <a:ea typeface="ＭＳ Ｐゴシック" panose="020B0600070205080204" pitchFamily="34" charset="-128"/>
            </a:endParaRPr>
          </a:p>
          <a:p>
            <a:pPr marL="0" indent="0">
              <a:buFont typeface="Arial" panose="020B0604020202020204" pitchFamily="34" charset="0"/>
              <a:buNone/>
            </a:pPr>
            <a:endParaRPr lang="es-CL" smtClean="0">
              <a:ea typeface="ＭＳ Ｐゴシック" panose="020B0600070205080204" pitchFamily="34" charset="-128"/>
            </a:endParaRPr>
          </a:p>
          <a:p>
            <a:pPr marL="0" indent="0">
              <a:buFont typeface="Arial" panose="020B0604020202020204" pitchFamily="34" charset="0"/>
              <a:buNone/>
            </a:pPr>
            <a:endParaRPr lang="es-CL" smtClean="0">
              <a:ea typeface="ＭＳ Ｐゴシック" panose="020B0600070205080204" pitchFamily="34" charset="-128"/>
            </a:endParaRPr>
          </a:p>
        </p:txBody>
      </p:sp>
      <p:graphicFrame>
        <p:nvGraphicFramePr>
          <p:cNvPr id="4" name="Diagrama 3"/>
          <p:cNvGraphicFramePr/>
          <p:nvPr/>
        </p:nvGraphicFramePr>
        <p:xfrm>
          <a:off x="966158" y="2078965"/>
          <a:ext cx="6392174" cy="3959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6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19"/>
    </mc:Choice>
    <mc:Fallback xmlns="">
      <p:transition spd="slow" advTm="39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p:txBody>
          <a:bodyPr/>
          <a:lstStyle/>
          <a:p>
            <a:r>
              <a:rPr lang="es-CL" smtClean="0">
                <a:ea typeface="ＭＳ Ｐゴシック" panose="020B0600070205080204" pitchFamily="34" charset="-128"/>
              </a:rPr>
              <a:t>BENEFICIOS : MINEDUC  </a:t>
            </a:r>
          </a:p>
        </p:txBody>
      </p:sp>
      <p:sp>
        <p:nvSpPr>
          <p:cNvPr id="8195" name="Marcador de contenido 2"/>
          <p:cNvSpPr>
            <a:spLocks noGrp="1"/>
          </p:cNvSpPr>
          <p:nvPr>
            <p:ph idx="1"/>
          </p:nvPr>
        </p:nvSpPr>
        <p:spPr>
          <a:xfrm>
            <a:off x="457200" y="1293813"/>
            <a:ext cx="7315200" cy="5451475"/>
          </a:xfrm>
        </p:spPr>
        <p:txBody>
          <a:bodyPr/>
          <a:lstStyle/>
          <a:p>
            <a:pPr marL="0" indent="0" algn="just">
              <a:buFont typeface="Arial" panose="020B0604020202020204" pitchFamily="34" charset="0"/>
              <a:buNone/>
            </a:pPr>
            <a:r>
              <a:rPr lang="es-CL" smtClean="0">
                <a:ea typeface="ＭＳ Ｐゴシック" panose="020B0600070205080204" pitchFamily="34" charset="-128"/>
              </a:rPr>
              <a:t>3.- Créditos</a:t>
            </a:r>
          </a:p>
          <a:p>
            <a:pPr marL="0" indent="0">
              <a:buFont typeface="Arial" panose="020B0604020202020204" pitchFamily="34" charset="0"/>
              <a:buNone/>
            </a:pPr>
            <a:endParaRPr lang="es-CL" smtClean="0">
              <a:ea typeface="ＭＳ Ｐゴシック" panose="020B0600070205080204" pitchFamily="34" charset="-128"/>
            </a:endParaRPr>
          </a:p>
        </p:txBody>
      </p:sp>
      <p:graphicFrame>
        <p:nvGraphicFramePr>
          <p:cNvPr id="5" name="Diagrama 4"/>
          <p:cNvGraphicFramePr/>
          <p:nvPr>
            <p:extLst>
              <p:ext uri="{D42A27DB-BD31-4B8C-83A1-F6EECF244321}">
                <p14:modId xmlns:p14="http://schemas.microsoft.com/office/powerpoint/2010/main" val="2570230746"/>
              </p:ext>
            </p:extLst>
          </p:nvPr>
        </p:nvGraphicFramePr>
        <p:xfrm>
          <a:off x="0" y="1759789"/>
          <a:ext cx="8126083" cy="5098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5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12"/>
    </mc:Choice>
    <mc:Fallback xmlns="">
      <p:transition spd="slow" advTm="3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p:cNvSpPr>
            <a:spLocks noGrp="1"/>
          </p:cNvSpPr>
          <p:nvPr>
            <p:ph type="title"/>
          </p:nvPr>
        </p:nvSpPr>
        <p:spPr/>
        <p:txBody>
          <a:bodyPr/>
          <a:lstStyle/>
          <a:p>
            <a:r>
              <a:rPr lang="es-CL" dirty="0" smtClean="0">
                <a:solidFill>
                  <a:srgbClr val="FF0000"/>
                </a:solidFill>
                <a:ea typeface="ＭＳ Ｐゴシック" panose="020B0600070205080204" pitchFamily="34" charset="-128"/>
              </a:rPr>
              <a:t>IMPORTANTE </a:t>
            </a:r>
          </a:p>
        </p:txBody>
      </p:sp>
      <p:sp>
        <p:nvSpPr>
          <p:cNvPr id="9219" name="Marcador de contenido 2"/>
          <p:cNvSpPr>
            <a:spLocks noGrp="1"/>
          </p:cNvSpPr>
          <p:nvPr>
            <p:ph idx="1"/>
          </p:nvPr>
        </p:nvSpPr>
        <p:spPr>
          <a:xfrm>
            <a:off x="457200" y="1600200"/>
            <a:ext cx="7064375" cy="4525963"/>
          </a:xfrm>
        </p:spPr>
        <p:txBody>
          <a:bodyPr/>
          <a:lstStyle/>
          <a:p>
            <a:pPr algn="just"/>
            <a:r>
              <a:rPr lang="es-CL" sz="2800" dirty="0" err="1" smtClean="0">
                <a:ea typeface="ＭＳ Ｐゴシック" panose="020B0600070205080204" pitchFamily="34" charset="-128"/>
              </a:rPr>
              <a:t>Mineduc</a:t>
            </a:r>
            <a:r>
              <a:rPr lang="es-CL" sz="2800" dirty="0" smtClean="0">
                <a:ea typeface="ＭＳ Ｐゴシック" panose="020B0600070205080204" pitchFamily="34" charset="-128"/>
              </a:rPr>
              <a:t> tiene abierta la postulación a </a:t>
            </a:r>
            <a:r>
              <a:rPr lang="es-CL" sz="2800" dirty="0" err="1" smtClean="0">
                <a:ea typeface="ＭＳ Ｐゴシック" panose="020B0600070205080204" pitchFamily="34" charset="-128"/>
              </a:rPr>
              <a:t>Fuas</a:t>
            </a:r>
            <a:r>
              <a:rPr lang="es-CL" sz="2800" dirty="0" smtClean="0">
                <a:ea typeface="ＭＳ Ｐゴシック" panose="020B0600070205080204" pitchFamily="34" charset="-128"/>
              </a:rPr>
              <a:t> hasta el 18 de marzo.  Si alguien no ha postulado puede hacerlo hasta esa fecha. </a:t>
            </a:r>
          </a:p>
          <a:p>
            <a:pPr marL="0" indent="0" algn="just">
              <a:buNone/>
            </a:pPr>
            <a:r>
              <a:rPr lang="es-CL" sz="2800" dirty="0" smtClean="0">
                <a:ea typeface="ＭＳ Ｐゴシック" panose="020B0600070205080204" pitchFamily="34" charset="-128"/>
              </a:rPr>
              <a:t> </a:t>
            </a:r>
          </a:p>
          <a:p>
            <a:pPr algn="just"/>
            <a:r>
              <a:rPr lang="es-CL" sz="2800" dirty="0" smtClean="0">
                <a:ea typeface="ＭＳ Ｐゴシック" panose="020B0600070205080204" pitchFamily="34" charset="-128"/>
              </a:rPr>
              <a:t>Se esperan que los resultados de asignación estén el 20  de abril. </a:t>
            </a:r>
          </a:p>
          <a:p>
            <a:pPr algn="just"/>
            <a:endParaRPr lang="es-CL" sz="2800" dirty="0" smtClean="0">
              <a:ea typeface="ＭＳ Ｐゴシック" panose="020B0600070205080204" pitchFamily="34" charset="-128"/>
            </a:endParaRPr>
          </a:p>
          <a:p>
            <a:pPr algn="just"/>
            <a:r>
              <a:rPr lang="es-CL" sz="2800" dirty="0" smtClean="0">
                <a:ea typeface="ＭＳ Ｐゴシック" panose="020B0600070205080204" pitchFamily="34" charset="-128"/>
              </a:rPr>
              <a:t>Desde 20  de abril y por 15 días se puede apelar</a:t>
            </a:r>
            <a:r>
              <a:rPr lang="es-CL" sz="2800" dirty="0">
                <a:ea typeface="ＭＳ Ｐゴシック" panose="020B0600070205080204" pitchFamily="34" charset="-128"/>
              </a:rPr>
              <a:t> </a:t>
            </a:r>
            <a:r>
              <a:rPr lang="es-CL" sz="2800" dirty="0" smtClean="0">
                <a:ea typeface="ＭＳ Ｐゴシック" panose="020B0600070205080204" pitchFamily="34" charset="-128"/>
              </a:rPr>
              <a:t>a los resultados entregados por MINEDUC.  </a:t>
            </a:r>
          </a:p>
        </p:txBody>
      </p:sp>
      <p:pic>
        <p:nvPicPr>
          <p:cNvPr id="5" name="4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747"/>
    </mc:Choice>
    <mc:Fallback xmlns="">
      <p:transition spd="slow" advTm="42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1343</TotalTime>
  <Words>1066</Words>
  <Application>Microsoft Office PowerPoint</Application>
  <PresentationFormat>Presentación en pantalla (4:3)</PresentationFormat>
  <Paragraphs>125</Paragraphs>
  <Slides>17</Slides>
  <Notes>0</Notes>
  <HiddenSlides>0</HiddenSlides>
  <MMClips>17</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Office Theme</vt:lpstr>
      <vt:lpstr>Presentación de PowerPoint</vt:lpstr>
      <vt:lpstr> </vt:lpstr>
      <vt:lpstr>BENEFICIOS : MINEDUC   </vt:lpstr>
      <vt:lpstr>BENEFICIOS : MINEDUC  </vt:lpstr>
      <vt:lpstr>BENEFICIOS : MINEDUC  </vt:lpstr>
      <vt:lpstr>BENEFICIOS : MINEDUC  </vt:lpstr>
      <vt:lpstr>BENEFICIOS : MINEDUC  </vt:lpstr>
      <vt:lpstr>BENEFICIOS : MINEDUC  </vt:lpstr>
      <vt:lpstr>IMPORTANTE </vt:lpstr>
      <vt:lpstr>IMPORTANTE </vt:lpstr>
      <vt:lpstr>IMPORTANTE </vt:lpstr>
      <vt:lpstr>BENEFICIOS : JUNAEB  </vt:lpstr>
      <vt:lpstr>BENEFICIOS : JUNAEB  </vt:lpstr>
      <vt:lpstr>BENEFICIOS : JUNAEB  </vt:lpstr>
      <vt:lpstr>BENEFICIOS INTERNOS : USACH </vt:lpstr>
      <vt:lpstr>Presentación de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Rodríguez</dc:creator>
  <cp:lastModifiedBy>Marcela Campusano</cp:lastModifiedBy>
  <cp:revision>60</cp:revision>
  <cp:lastPrinted>2017-03-13T15:42:47Z</cp:lastPrinted>
  <dcterms:created xsi:type="dcterms:W3CDTF">2012-06-05T18:28:47Z</dcterms:created>
  <dcterms:modified xsi:type="dcterms:W3CDTF">2021-03-02T20:24:05Z</dcterms:modified>
</cp:coreProperties>
</file>